
<file path=[Content_Types].xml><?xml version="1.0" encoding="utf-8"?>
<Types xmlns="http://schemas.openxmlformats.org/package/2006/content-types">
  <Default Extension="png" ContentType="image/png"/>
  <Default Extension="bin" ContentType="application/vnd.ms-office.activeX"/>
  <Default Extension="jpeg" ContentType="image/jpeg"/>
  <Default Extension="wmf" ContentType="image/x-wmf"/>
  <Default Extension="rels" ContentType="application/vnd.openxmlformats-package.relationships+xml"/>
  <Default Extension="xml" ContentType="application/xml"/>
  <Default Extension="wav" ContentType="audio/wav"/>
  <Default Extension="vml" ContentType="application/vnd.openxmlformats-officedocument.vmlDrawing"/>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activeX/activeX1.xml" ContentType="application/vnd.ms-office.activeX+xml"/>
  <Override PartName="/ppt/activeX/activeX2.xml" ContentType="application/vnd.ms-office.activeX+xml"/>
  <Override PartName="/ppt/activeX/activeX3.xml" ContentType="application/vnd.ms-office.activeX+xml"/>
  <Override PartName="/ppt/activeX/activeX4.xml" ContentType="application/vnd.ms-office.activeX+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71" r:id="rId3"/>
    <p:sldId id="257" r:id="rId4"/>
    <p:sldId id="261" r:id="rId5"/>
    <p:sldId id="262" r:id="rId6"/>
    <p:sldId id="263" r:id="rId7"/>
    <p:sldId id="264" r:id="rId8"/>
    <p:sldId id="265" r:id="rId9"/>
    <p:sldId id="266" r:id="rId10"/>
    <p:sldId id="267" r:id="rId11"/>
    <p:sldId id="268" r:id="rId12"/>
    <p:sldId id="269" r:id="rId13"/>
    <p:sldId id="273" r:id="rId14"/>
    <p:sldId id="272" r:id="rId15"/>
    <p:sldId id="270" r:id="rId16"/>
    <p:sldId id="260" r:id="rId17"/>
    <p:sldId id="258" r:id="rId1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kiosk/>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3366FF"/>
    <a:srgbClr val="FFFF99"/>
    <a:srgbClr val="4D4D4D"/>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06" autoAdjust="0"/>
    <p:restoredTop sz="94660"/>
  </p:normalViewPr>
  <p:slideViewPr>
    <p:cSldViewPr>
      <p:cViewPr>
        <p:scale>
          <a:sx n="55" d="100"/>
          <a:sy n="55" d="100"/>
        </p:scale>
        <p:origin x="-732"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_rels/activeX2.xml.rels><?xml version="1.0" encoding="UTF-8" standalone="yes"?>
<Relationships xmlns="http://schemas.openxmlformats.org/package/2006/relationships"><Relationship Id="rId1" Type="http://schemas.microsoft.com/office/2006/relationships/activeXControlBinary" Target="activeX2.bin"/></Relationships>
</file>

<file path=ppt/activeX/_rels/activeX3.xml.rels><?xml version="1.0" encoding="UTF-8" standalone="yes"?>
<Relationships xmlns="http://schemas.openxmlformats.org/package/2006/relationships"><Relationship Id="rId1" Type="http://schemas.microsoft.com/office/2006/relationships/activeXControlBinary" Target="activeX3.bin"/></Relationships>
</file>

<file path=ppt/activeX/_rels/activeX4.xml.rels><?xml version="1.0" encoding="UTF-8" standalone="yes"?>
<Relationships xmlns="http://schemas.openxmlformats.org/package/2006/relationships"><Relationship Id="rId1" Type="http://schemas.microsoft.com/office/2006/relationships/activeXControlBinary" Target="activeX4.bin"/></Relationships>
</file>

<file path=ppt/activeX/activeX1.xml><?xml version="1.0" encoding="utf-8"?>
<ax:ocx xmlns:ax="http://schemas.microsoft.com/office/2006/activeX" xmlns:r="http://schemas.openxmlformats.org/officeDocument/2006/relationships" ax:classid="{8BD21D10-EC42-11CE-9E0D-00AA006002F3}" ax:persistence="persistStorage" r:id="rId1"/>
</file>

<file path=ppt/activeX/activeX2.xml><?xml version="1.0" encoding="utf-8"?>
<ax:ocx xmlns:ax="http://schemas.microsoft.com/office/2006/activeX" xmlns:r="http://schemas.openxmlformats.org/officeDocument/2006/relationships" ax:classid="{8BD21D10-EC42-11CE-9E0D-00AA006002F3}" ax:persistence="persistStorage" r:id="rId1"/>
</file>

<file path=ppt/activeX/activeX3.xml><?xml version="1.0" encoding="utf-8"?>
<ax:ocx xmlns:ax="http://schemas.microsoft.com/office/2006/activeX" xmlns:r="http://schemas.openxmlformats.org/officeDocument/2006/relationships" ax:classid="{8BD21D10-EC42-11CE-9E0D-00AA006002F3}" ax:persistence="persistStorage" r:id="rId1"/>
</file>

<file path=ppt/activeX/activeX4.xml><?xml version="1.0" encoding="utf-8"?>
<ax:ocx xmlns:ax="http://schemas.microsoft.com/office/2006/activeX" xmlns:r="http://schemas.openxmlformats.org/officeDocument/2006/relationships" ax:classid="{8BD21D10-EC42-11CE-9E0D-00AA006002F3}" ax:persistence="persistStorage" r:id="rId1"/>
</file>

<file path=ppt/drawings/_rels/vmlDrawing1.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 Id="rId4" Type="http://schemas.openxmlformats.org/officeDocument/2006/relationships/image" Target="../media/image8.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683A445-F710-431A-A341-C0A87CD7C9F2}" type="slidenum">
              <a:rPr lang="en-US"/>
              <a:pPr>
                <a:defRPr/>
              </a:pPr>
              <a:t>‹Nº›</a:t>
            </a:fld>
            <a:endParaRPr lang="en-US"/>
          </a:p>
        </p:txBody>
      </p:sp>
    </p:spTree>
    <p:extLst>
      <p:ext uri="{BB962C8B-B14F-4D97-AF65-F5344CB8AC3E}">
        <p14:creationId xmlns:p14="http://schemas.microsoft.com/office/powerpoint/2010/main" val="13908457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2CB39AF-F827-419C-B8DF-D750FACF1EF7}" type="slidenum">
              <a:rPr lang="en-US"/>
              <a:pPr>
                <a:defRPr/>
              </a:pPr>
              <a:t>‹Nº›</a:t>
            </a:fld>
            <a:endParaRPr lang="en-US"/>
          </a:p>
        </p:txBody>
      </p:sp>
    </p:spTree>
    <p:extLst>
      <p:ext uri="{BB962C8B-B14F-4D97-AF65-F5344CB8AC3E}">
        <p14:creationId xmlns:p14="http://schemas.microsoft.com/office/powerpoint/2010/main" val="35563076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C2AF19A-98C2-4C5A-B5E4-EE88EDAC7810}" type="slidenum">
              <a:rPr lang="en-US"/>
              <a:pPr>
                <a:defRPr/>
              </a:pPr>
              <a:t>‹Nº›</a:t>
            </a:fld>
            <a:endParaRPr lang="en-US"/>
          </a:p>
        </p:txBody>
      </p:sp>
    </p:spTree>
    <p:extLst>
      <p:ext uri="{BB962C8B-B14F-4D97-AF65-F5344CB8AC3E}">
        <p14:creationId xmlns:p14="http://schemas.microsoft.com/office/powerpoint/2010/main" val="42007124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09A9287-7C66-4016-8E0E-2A2E5408C780}" type="slidenum">
              <a:rPr lang="en-US"/>
              <a:pPr>
                <a:defRPr/>
              </a:pPr>
              <a:t>‹Nº›</a:t>
            </a:fld>
            <a:endParaRPr lang="en-US"/>
          </a:p>
        </p:txBody>
      </p:sp>
    </p:spTree>
    <p:extLst>
      <p:ext uri="{BB962C8B-B14F-4D97-AF65-F5344CB8AC3E}">
        <p14:creationId xmlns:p14="http://schemas.microsoft.com/office/powerpoint/2010/main" val="2184214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BE2FCA2-0DBC-43C0-8180-C77F73BA4EB2}" type="slidenum">
              <a:rPr lang="en-US"/>
              <a:pPr>
                <a:defRPr/>
              </a:pPr>
              <a:t>‹Nº›</a:t>
            </a:fld>
            <a:endParaRPr lang="en-US"/>
          </a:p>
        </p:txBody>
      </p:sp>
    </p:spTree>
    <p:extLst>
      <p:ext uri="{BB962C8B-B14F-4D97-AF65-F5344CB8AC3E}">
        <p14:creationId xmlns:p14="http://schemas.microsoft.com/office/powerpoint/2010/main" val="12901408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EE99652-F9A0-4C0D-B4BB-995F2B631B9C}" type="slidenum">
              <a:rPr lang="en-US"/>
              <a:pPr>
                <a:defRPr/>
              </a:pPr>
              <a:t>‹Nº›</a:t>
            </a:fld>
            <a:endParaRPr lang="en-US"/>
          </a:p>
        </p:txBody>
      </p:sp>
    </p:spTree>
    <p:extLst>
      <p:ext uri="{BB962C8B-B14F-4D97-AF65-F5344CB8AC3E}">
        <p14:creationId xmlns:p14="http://schemas.microsoft.com/office/powerpoint/2010/main" val="16093558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4FDA5DB-EC0E-4618-AEDF-437D3A8BE6F6}" type="slidenum">
              <a:rPr lang="en-US"/>
              <a:pPr>
                <a:defRPr/>
              </a:pPr>
              <a:t>‹Nº›</a:t>
            </a:fld>
            <a:endParaRPr lang="en-US"/>
          </a:p>
        </p:txBody>
      </p:sp>
    </p:spTree>
    <p:extLst>
      <p:ext uri="{BB962C8B-B14F-4D97-AF65-F5344CB8AC3E}">
        <p14:creationId xmlns:p14="http://schemas.microsoft.com/office/powerpoint/2010/main" val="1120607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C575535-D085-4FC4-99F5-6B08561618B7}" type="slidenum">
              <a:rPr lang="en-US"/>
              <a:pPr>
                <a:defRPr/>
              </a:pPr>
              <a:t>‹Nº›</a:t>
            </a:fld>
            <a:endParaRPr lang="en-US"/>
          </a:p>
        </p:txBody>
      </p:sp>
    </p:spTree>
    <p:extLst>
      <p:ext uri="{BB962C8B-B14F-4D97-AF65-F5344CB8AC3E}">
        <p14:creationId xmlns:p14="http://schemas.microsoft.com/office/powerpoint/2010/main" val="16939158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36F7537-3C14-4A1F-82C8-E3750410782A}" type="slidenum">
              <a:rPr lang="en-US"/>
              <a:pPr>
                <a:defRPr/>
              </a:pPr>
              <a:t>‹Nº›</a:t>
            </a:fld>
            <a:endParaRPr lang="en-US"/>
          </a:p>
        </p:txBody>
      </p:sp>
    </p:spTree>
    <p:extLst>
      <p:ext uri="{BB962C8B-B14F-4D97-AF65-F5344CB8AC3E}">
        <p14:creationId xmlns:p14="http://schemas.microsoft.com/office/powerpoint/2010/main" val="1650886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0D70F70-C223-4130-83EE-85DAC554C679}" type="slidenum">
              <a:rPr lang="en-US"/>
              <a:pPr>
                <a:defRPr/>
              </a:pPr>
              <a:t>‹Nº›</a:t>
            </a:fld>
            <a:endParaRPr lang="en-US"/>
          </a:p>
        </p:txBody>
      </p:sp>
    </p:spTree>
    <p:extLst>
      <p:ext uri="{BB962C8B-B14F-4D97-AF65-F5344CB8AC3E}">
        <p14:creationId xmlns:p14="http://schemas.microsoft.com/office/powerpoint/2010/main" val="17159045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9253F0D-0169-4AC9-9EA9-8A4A89721D16}" type="slidenum">
              <a:rPr lang="en-US"/>
              <a:pPr>
                <a:defRPr/>
              </a:pPr>
              <a:t>‹Nº›</a:t>
            </a:fld>
            <a:endParaRPr lang="en-US"/>
          </a:p>
        </p:txBody>
      </p:sp>
    </p:spTree>
    <p:extLst>
      <p:ext uri="{BB962C8B-B14F-4D97-AF65-F5344CB8AC3E}">
        <p14:creationId xmlns:p14="http://schemas.microsoft.com/office/powerpoint/2010/main" val="4084366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60000"/>
            <a:lumOff val="40000"/>
            <a:alpha val="24000"/>
          </a:schemeClr>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B395281E-06AC-4E13-A557-F7BAA9CC9C29}" type="slidenum">
              <a:rPr lang="en-US"/>
              <a:pPr>
                <a:defRPr/>
              </a:pPr>
              <a:t>‹Nº›</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slide" Target="slide3.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slide" Target="slide3.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slide" Target="slide3.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slide" Target="slide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slide" Target="slide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6.xml"/><Relationship Id="rId13" Type="http://schemas.openxmlformats.org/officeDocument/2006/relationships/image" Target="../media/image3.jpeg"/><Relationship Id="rId3" Type="http://schemas.openxmlformats.org/officeDocument/2006/relationships/image" Target="../media/image2.png"/><Relationship Id="rId7" Type="http://schemas.openxmlformats.org/officeDocument/2006/relationships/slide" Target="slide5.xml"/><Relationship Id="rId12" Type="http://schemas.openxmlformats.org/officeDocument/2006/relationships/slide" Target="slide12.xml"/><Relationship Id="rId2" Type="http://schemas.openxmlformats.org/officeDocument/2006/relationships/audio" Target="../media/audio1.wav"/><Relationship Id="rId1" Type="http://schemas.openxmlformats.org/officeDocument/2006/relationships/slideLayout" Target="../slideLayouts/slideLayout7.xml"/><Relationship Id="rId6" Type="http://schemas.openxmlformats.org/officeDocument/2006/relationships/slide" Target="slide10.xml"/><Relationship Id="rId11" Type="http://schemas.openxmlformats.org/officeDocument/2006/relationships/slide" Target="slide9.xml"/><Relationship Id="rId5" Type="http://schemas.openxmlformats.org/officeDocument/2006/relationships/slide" Target="slide11.xml"/><Relationship Id="rId10" Type="http://schemas.openxmlformats.org/officeDocument/2006/relationships/slide" Target="slide8.xml"/><Relationship Id="rId4" Type="http://schemas.openxmlformats.org/officeDocument/2006/relationships/slide" Target="slide4.xml"/><Relationship Id="rId9" Type="http://schemas.openxmlformats.org/officeDocument/2006/relationships/slide" Target="slide7.xml"/><Relationship Id="rId14" Type="http://schemas.openxmlformats.org/officeDocument/2006/relationships/image" Target="../media/image4.wmf"/></Relationships>
</file>

<file path=ppt/slides/_rels/slide3.xml.rels><?xml version="1.0" encoding="UTF-8" standalone="yes"?>
<Relationships xmlns="http://schemas.openxmlformats.org/package/2006/relationships"><Relationship Id="rId8" Type="http://schemas.openxmlformats.org/officeDocument/2006/relationships/image" Target="../media/image2.png"/><Relationship Id="rId13" Type="http://schemas.openxmlformats.org/officeDocument/2006/relationships/slide" Target="slide6.xml"/><Relationship Id="rId18" Type="http://schemas.openxmlformats.org/officeDocument/2006/relationships/image" Target="../media/image3.jpeg"/><Relationship Id="rId3" Type="http://schemas.openxmlformats.org/officeDocument/2006/relationships/control" Target="../activeX/activeX2.xml"/><Relationship Id="rId21" Type="http://schemas.openxmlformats.org/officeDocument/2006/relationships/image" Target="../media/image10.wmf"/><Relationship Id="rId7" Type="http://schemas.openxmlformats.org/officeDocument/2006/relationships/audio" Target="../media/audio1.wav"/><Relationship Id="rId12" Type="http://schemas.openxmlformats.org/officeDocument/2006/relationships/slide" Target="slide5.xml"/><Relationship Id="rId17" Type="http://schemas.openxmlformats.org/officeDocument/2006/relationships/slide" Target="slide12.xml"/><Relationship Id="rId2" Type="http://schemas.openxmlformats.org/officeDocument/2006/relationships/control" Target="../activeX/activeX1.xml"/><Relationship Id="rId16" Type="http://schemas.openxmlformats.org/officeDocument/2006/relationships/slide" Target="slide9.xml"/><Relationship Id="rId20" Type="http://schemas.openxmlformats.org/officeDocument/2006/relationships/image" Target="../media/image9.wmf"/><Relationship Id="rId1" Type="http://schemas.openxmlformats.org/officeDocument/2006/relationships/vmlDrawing" Target="../drawings/vmlDrawing1.vml"/><Relationship Id="rId6" Type="http://schemas.openxmlformats.org/officeDocument/2006/relationships/slideLayout" Target="../slideLayouts/slideLayout7.xml"/><Relationship Id="rId11" Type="http://schemas.openxmlformats.org/officeDocument/2006/relationships/slide" Target="slide10.xml"/><Relationship Id="rId5" Type="http://schemas.openxmlformats.org/officeDocument/2006/relationships/control" Target="../activeX/activeX4.xml"/><Relationship Id="rId15" Type="http://schemas.openxmlformats.org/officeDocument/2006/relationships/slide" Target="slide8.xml"/><Relationship Id="rId23" Type="http://schemas.openxmlformats.org/officeDocument/2006/relationships/image" Target="../media/image12.wmf"/><Relationship Id="rId10" Type="http://schemas.openxmlformats.org/officeDocument/2006/relationships/slide" Target="slide11.xml"/><Relationship Id="rId19" Type="http://schemas.openxmlformats.org/officeDocument/2006/relationships/image" Target="../media/image4.wmf"/><Relationship Id="rId4" Type="http://schemas.openxmlformats.org/officeDocument/2006/relationships/control" Target="../activeX/activeX3.xml"/><Relationship Id="rId9" Type="http://schemas.openxmlformats.org/officeDocument/2006/relationships/slide" Target="slide4.xml"/><Relationship Id="rId14" Type="http://schemas.openxmlformats.org/officeDocument/2006/relationships/slide" Target="slide7.xml"/><Relationship Id="rId22" Type="http://schemas.openxmlformats.org/officeDocument/2006/relationships/image" Target="../media/image11.wmf"/></Relationships>
</file>

<file path=ppt/slides/_rels/slide4.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slide" Target="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slide" Target="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slide" Target="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slide" Target="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slide" Target="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slide" Target="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WordArt 4"/>
          <p:cNvSpPr>
            <a:spLocks noChangeArrowheads="1" noChangeShapeType="1" noTextEdit="1"/>
          </p:cNvSpPr>
          <p:nvPr/>
        </p:nvSpPr>
        <p:spPr bwMode="auto">
          <a:xfrm>
            <a:off x="1905000" y="1219200"/>
            <a:ext cx="5448300" cy="2514600"/>
          </a:xfrm>
          <a:prstGeom prst="rect">
            <a:avLst/>
          </a:prstGeom>
        </p:spPr>
        <p:txBody>
          <a:bodyPr wrap="none" fromWordArt="1">
            <a:prstTxWarp prst="textCanUp">
              <a:avLst>
                <a:gd name="adj" fmla="val 85713"/>
              </a:avLst>
            </a:prstTxWarp>
          </a:bodyPr>
          <a:lstStyle/>
          <a:p>
            <a:pPr algn="ctr"/>
            <a:r>
              <a:rPr lang="es-ES" sz="3600" b="1" kern="10">
                <a:ln w="12700">
                  <a:solidFill>
                    <a:srgbClr val="000000"/>
                  </a:solidFill>
                  <a:round/>
                  <a:headEnd/>
                  <a:tailEnd/>
                </a:ln>
                <a:solidFill>
                  <a:srgbClr val="7575D1"/>
                </a:solidFill>
                <a:effectLst>
                  <a:outerShdw dist="20320" dir="1799969" algn="tl" rotWithShape="0">
                    <a:srgbClr val="000000">
                      <a:alpha val="39998"/>
                    </a:srgbClr>
                  </a:outerShdw>
                </a:effectLst>
                <a:latin typeface="Arial Black"/>
              </a:rPr>
              <a:t>The Big Wheel</a:t>
            </a:r>
          </a:p>
        </p:txBody>
      </p:sp>
      <p:sp>
        <p:nvSpPr>
          <p:cNvPr id="5125" name="WordArt 5"/>
          <p:cNvSpPr>
            <a:spLocks noChangeArrowheads="1" noChangeShapeType="1" noTextEdit="1"/>
          </p:cNvSpPr>
          <p:nvPr/>
        </p:nvSpPr>
        <p:spPr bwMode="auto">
          <a:xfrm>
            <a:off x="2362200" y="381000"/>
            <a:ext cx="4800600" cy="7620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s-ES" sz="3600" kern="10">
                <a:solidFill>
                  <a:srgbClr val="333333"/>
                </a:solidFill>
                <a:effectLst>
                  <a:outerShdw dist="45791" dir="2021404" algn="ctr" rotWithShape="0">
                    <a:srgbClr val="B2B2B2">
                      <a:alpha val="79999"/>
                    </a:srgbClr>
                  </a:outerShdw>
                </a:effectLst>
                <a:latin typeface="Times New Roman"/>
                <a:cs typeface="Times New Roman"/>
              </a:rPr>
              <a:t>It's Time to Play</a:t>
            </a:r>
          </a:p>
        </p:txBody>
      </p:sp>
      <p:sp>
        <p:nvSpPr>
          <p:cNvPr id="3076" name="Text Box 11">
            <a:hlinkClick r:id="" action="ppaction://hlinkshowjump?jump=nextslide"/>
          </p:cNvPr>
          <p:cNvSpPr txBox="1">
            <a:spLocks noChangeArrowheads="1"/>
          </p:cNvSpPr>
          <p:nvPr/>
        </p:nvSpPr>
        <p:spPr bwMode="auto">
          <a:xfrm>
            <a:off x="0" y="0"/>
            <a:ext cx="990600" cy="301625"/>
          </a:xfrm>
          <a:prstGeom prst="rect">
            <a:avLst/>
          </a:prstGeom>
          <a:solidFill>
            <a:srgbClr val="FFFF99"/>
          </a:solidFill>
          <a:ln w="57150" cmpd="thickThin">
            <a:solidFill>
              <a:schemeClr val="tx1"/>
            </a:solidFill>
            <a:miter lim="800000"/>
            <a:headEnd/>
            <a:tailEnd/>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1000" b="1" i="1">
                <a:solidFill>
                  <a:srgbClr val="4D4D4D"/>
                </a:solidFill>
                <a:latin typeface="Verdana" pitchFamily="34" charset="0"/>
              </a:rPr>
              <a:t>Skip Intro</a:t>
            </a:r>
          </a:p>
        </p:txBody>
      </p:sp>
      <p:sp>
        <p:nvSpPr>
          <p:cNvPr id="10" name="9 Rectángulo"/>
          <p:cNvSpPr/>
          <p:nvPr/>
        </p:nvSpPr>
        <p:spPr>
          <a:xfrm>
            <a:off x="362429" y="5842337"/>
            <a:ext cx="8781571" cy="1015663"/>
          </a:xfrm>
          <a:prstGeom prst="rect">
            <a:avLst/>
          </a:prstGeom>
          <a:noFill/>
        </p:spPr>
        <p:txBody>
          <a:bodyPr wrap="none">
            <a:spAutoFit/>
          </a:bodyPr>
          <a:lstStyle/>
          <a:p>
            <a:pPr algn="ctr">
              <a:defRPr/>
            </a:pPr>
            <a:r>
              <a:rPr lang="es-ES" sz="6000" b="1" dirty="0">
                <a:ln w="18000">
                  <a:solidFill>
                    <a:schemeClr val="accent2">
                      <a:satMod val="140000"/>
                    </a:schemeClr>
                  </a:solidFill>
                  <a:prstDash val="solid"/>
                  <a:miter lim="800000"/>
                </a:ln>
                <a:noFill/>
                <a:effectLst>
                  <a:outerShdw blurRad="25500" dist="23000" dir="7020000" algn="tl">
                    <a:srgbClr val="000000">
                      <a:alpha val="50000"/>
                    </a:srgbClr>
                  </a:outerShdw>
                </a:effectLst>
              </a:rPr>
              <a:t>URBAN RENAISSANCE</a:t>
            </a:r>
          </a:p>
        </p:txBody>
      </p:sp>
      <p:pic>
        <p:nvPicPr>
          <p:cNvPr id="3078" name="Picture 7" descr="Resultado de imagen de MEDIEVAL KNIGH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33800" y="3429000"/>
            <a:ext cx="2057400" cy="235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Tm="13000">
    <p:cut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5125"/>
                                        </p:tgtEl>
                                        <p:attrNameLst>
                                          <p:attrName>style.visibility</p:attrName>
                                        </p:attrNameLst>
                                      </p:cBhvr>
                                      <p:to>
                                        <p:strVal val="visible"/>
                                      </p:to>
                                    </p:set>
                                    <p:animEffect transition="in" filter="dissolve">
                                      <p:cBhvr>
                                        <p:cTn id="7" dur="500"/>
                                        <p:tgtEl>
                                          <p:spTgt spid="51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1 CuadroTexto"/>
          <p:cNvSpPr txBox="1">
            <a:spLocks noChangeArrowheads="1"/>
          </p:cNvSpPr>
          <p:nvPr/>
        </p:nvSpPr>
        <p:spPr bwMode="auto">
          <a:xfrm>
            <a:off x="990600" y="3429000"/>
            <a:ext cx="79248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s-ES" sz="4800"/>
              <a:t>JURISDICTION TO FORM AN AUTOMOUS GOVERNMENT</a:t>
            </a:r>
          </a:p>
        </p:txBody>
      </p:sp>
      <p:sp>
        <p:nvSpPr>
          <p:cNvPr id="11267" name="2 CuadroTexto"/>
          <p:cNvSpPr txBox="1">
            <a:spLocks noChangeArrowheads="1"/>
          </p:cNvSpPr>
          <p:nvPr/>
        </p:nvSpPr>
        <p:spPr bwMode="auto">
          <a:xfrm>
            <a:off x="1371600" y="838200"/>
            <a:ext cx="65532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s-ES" sz="6000">
                <a:solidFill>
                  <a:srgbClr val="3366FF"/>
                </a:solidFill>
                <a:latin typeface="Comic Sans MS" pitchFamily="66" charset="0"/>
              </a:rPr>
              <a:t>CO_ _U_ A_    CH_ _ TE_</a:t>
            </a:r>
          </a:p>
        </p:txBody>
      </p:sp>
      <p:sp>
        <p:nvSpPr>
          <p:cNvPr id="4" name="Action Button: Back or Previous 5">
            <a:hlinkClick r:id="rId2" action="ppaction://hlinksldjump" highlightClick="1">
              <a:snd r:embed="rId3" name="arrow.wav"/>
            </a:hlinkClick>
          </p:cNvPr>
          <p:cNvSpPr/>
          <p:nvPr/>
        </p:nvSpPr>
        <p:spPr>
          <a:xfrm>
            <a:off x="7239000" y="5943600"/>
            <a:ext cx="1905000" cy="914400"/>
          </a:xfrm>
          <a:prstGeom prst="actionButtonBackPrevious">
            <a:avLst/>
          </a:prstGeom>
        </p:spPr>
        <p:style>
          <a:lnRef idx="0">
            <a:schemeClr val="accent5"/>
          </a:lnRef>
          <a:fillRef idx="3">
            <a:schemeClr val="accent5"/>
          </a:fillRef>
          <a:effectRef idx="3">
            <a:schemeClr val="accent5"/>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 CuadroTexto"/>
          <p:cNvSpPr txBox="1">
            <a:spLocks noChangeArrowheads="1"/>
          </p:cNvSpPr>
          <p:nvPr/>
        </p:nvSpPr>
        <p:spPr bwMode="auto">
          <a:xfrm>
            <a:off x="0" y="4114800"/>
            <a:ext cx="91440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s-ES" sz="4800"/>
              <a:t>MINORITY GROUP WHO TOOK OVER CONTROL OF THE CITY GOVERNMENT</a:t>
            </a:r>
          </a:p>
        </p:txBody>
      </p:sp>
      <p:sp>
        <p:nvSpPr>
          <p:cNvPr id="12291" name="2 CuadroTexto"/>
          <p:cNvSpPr txBox="1">
            <a:spLocks noChangeArrowheads="1"/>
          </p:cNvSpPr>
          <p:nvPr/>
        </p:nvSpPr>
        <p:spPr bwMode="auto">
          <a:xfrm>
            <a:off x="914400" y="990600"/>
            <a:ext cx="7543800" cy="378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s-ES" sz="6000">
                <a:solidFill>
                  <a:srgbClr val="3366FF"/>
                </a:solidFill>
                <a:latin typeface="Comic Sans MS" pitchFamily="66" charset="0"/>
              </a:rPr>
              <a:t>U_ _AN   </a:t>
            </a:r>
          </a:p>
          <a:p>
            <a:pPr algn="ctr" eaLnBrk="1" hangingPunct="1"/>
            <a:r>
              <a:rPr lang="es-ES" sz="6000">
                <a:solidFill>
                  <a:srgbClr val="3366FF"/>
                </a:solidFill>
                <a:latin typeface="Comic Sans MS" pitchFamily="66" charset="0"/>
              </a:rPr>
              <a:t>A_IS_ _ CR_ _ Y</a:t>
            </a:r>
          </a:p>
          <a:p>
            <a:pPr algn="ctr" eaLnBrk="1" hangingPunct="1"/>
            <a:r>
              <a:rPr lang="es-ES" sz="6000">
                <a:solidFill>
                  <a:srgbClr val="3366FF"/>
                </a:solidFill>
                <a:latin typeface="Comic Sans MS" pitchFamily="66" charset="0"/>
              </a:rPr>
              <a:t> </a:t>
            </a:r>
          </a:p>
          <a:p>
            <a:pPr algn="ctr" eaLnBrk="1" hangingPunct="1"/>
            <a:endParaRPr lang="es-ES" sz="6000">
              <a:solidFill>
                <a:srgbClr val="3366FF"/>
              </a:solidFill>
              <a:latin typeface="Comic Sans MS" pitchFamily="66" charset="0"/>
            </a:endParaRPr>
          </a:p>
        </p:txBody>
      </p:sp>
      <p:sp>
        <p:nvSpPr>
          <p:cNvPr id="4" name="Action Button: Back or Previous 5">
            <a:hlinkClick r:id="rId2" action="ppaction://hlinksldjump" highlightClick="1">
              <a:snd r:embed="rId3" name="arrow.wav"/>
            </a:hlinkClick>
          </p:cNvPr>
          <p:cNvSpPr/>
          <p:nvPr/>
        </p:nvSpPr>
        <p:spPr>
          <a:xfrm>
            <a:off x="7239000" y="5943600"/>
            <a:ext cx="1905000" cy="914400"/>
          </a:xfrm>
          <a:prstGeom prst="actionButtonBackPrevious">
            <a:avLst/>
          </a:prstGeom>
        </p:spPr>
        <p:style>
          <a:lnRef idx="0">
            <a:schemeClr val="accent5"/>
          </a:lnRef>
          <a:fillRef idx="3">
            <a:schemeClr val="accent5"/>
          </a:fillRef>
          <a:effectRef idx="3">
            <a:schemeClr val="accent5"/>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ction Button: Back or Previous 5">
            <a:hlinkClick r:id="rId2" action="ppaction://hlinksldjump" highlightClick="1">
              <a:snd r:embed="rId3" name="arrow.wav"/>
            </a:hlinkClick>
          </p:cNvPr>
          <p:cNvSpPr/>
          <p:nvPr/>
        </p:nvSpPr>
        <p:spPr>
          <a:xfrm>
            <a:off x="7239000" y="5943600"/>
            <a:ext cx="1905000" cy="914400"/>
          </a:xfrm>
          <a:prstGeom prst="actionButtonBackPrevious">
            <a:avLst/>
          </a:prstGeom>
        </p:spPr>
        <p:style>
          <a:lnRef idx="0">
            <a:schemeClr val="accent5"/>
          </a:lnRef>
          <a:fillRef idx="3">
            <a:schemeClr val="accent5"/>
          </a:fillRef>
          <a:effectRef idx="3">
            <a:schemeClr val="accent5"/>
          </a:effectRef>
          <a:fontRef idx="minor">
            <a:schemeClr val="lt1"/>
          </a:fontRef>
        </p:style>
        <p:txBody>
          <a:bodyPr anchor="ctr"/>
          <a:lstStyle/>
          <a:p>
            <a:pPr algn="ctr">
              <a:defRPr/>
            </a:pPr>
            <a:endParaRPr lang="en-US"/>
          </a:p>
        </p:txBody>
      </p:sp>
      <p:sp>
        <p:nvSpPr>
          <p:cNvPr id="13317" name="2 CuadroTexto"/>
          <p:cNvSpPr txBox="1">
            <a:spLocks noChangeArrowheads="1"/>
          </p:cNvSpPr>
          <p:nvPr/>
        </p:nvSpPr>
        <p:spPr bwMode="auto">
          <a:xfrm>
            <a:off x="0" y="3429000"/>
            <a:ext cx="91440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s-ES" sz="4800"/>
              <a:t>INHABITANTS FROM EASTERN EUROPE BETWEEN THE BALTIC AND BLACK SEAS</a:t>
            </a:r>
          </a:p>
        </p:txBody>
      </p:sp>
      <p:sp>
        <p:nvSpPr>
          <p:cNvPr id="13318" name="4 CuadroTexto"/>
          <p:cNvSpPr txBox="1">
            <a:spLocks noChangeArrowheads="1"/>
          </p:cNvSpPr>
          <p:nvPr/>
        </p:nvSpPr>
        <p:spPr bwMode="auto">
          <a:xfrm>
            <a:off x="609600" y="1981200"/>
            <a:ext cx="81534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s-ES" sz="6000">
                <a:solidFill>
                  <a:srgbClr val="3366FF"/>
                </a:solidFill>
                <a:latin typeface="Comic Sans MS" pitchFamily="66" charset="0"/>
              </a:rPr>
              <a:t>S_ A_ _ C     PE_ P_ 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CuadroTexto"/>
          <p:cNvSpPr txBox="1">
            <a:spLocks noChangeArrowheads="1"/>
          </p:cNvSpPr>
          <p:nvPr/>
        </p:nvSpPr>
        <p:spPr bwMode="auto">
          <a:xfrm>
            <a:off x="990600" y="3429000"/>
            <a:ext cx="79248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s-ES" sz="4800"/>
              <a:t>JEWISH QUARTERS</a:t>
            </a:r>
          </a:p>
        </p:txBody>
      </p:sp>
      <p:sp>
        <p:nvSpPr>
          <p:cNvPr id="14339" name="2 CuadroTexto"/>
          <p:cNvSpPr txBox="1">
            <a:spLocks noChangeArrowheads="1"/>
          </p:cNvSpPr>
          <p:nvPr/>
        </p:nvSpPr>
        <p:spPr bwMode="auto">
          <a:xfrm>
            <a:off x="1447800" y="990600"/>
            <a:ext cx="65532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s-ES" sz="6000">
                <a:solidFill>
                  <a:srgbClr val="3366FF"/>
                </a:solidFill>
                <a:latin typeface="Comic Sans MS" pitchFamily="66" charset="0"/>
              </a:rPr>
              <a:t>_LJ_ _A_</a:t>
            </a:r>
          </a:p>
        </p:txBody>
      </p:sp>
      <p:sp>
        <p:nvSpPr>
          <p:cNvPr id="4" name="Action Button: Back or Previous 5">
            <a:hlinkClick r:id="rId2" action="ppaction://hlinksldjump" highlightClick="1">
              <a:snd r:embed="rId3" name="arrow.wav"/>
            </a:hlinkClick>
          </p:cNvPr>
          <p:cNvSpPr/>
          <p:nvPr/>
        </p:nvSpPr>
        <p:spPr>
          <a:xfrm>
            <a:off x="7239000" y="5943600"/>
            <a:ext cx="1905000" cy="914400"/>
          </a:xfrm>
          <a:prstGeom prst="actionButtonBackPrevious">
            <a:avLst/>
          </a:prstGeom>
        </p:spPr>
        <p:style>
          <a:lnRef idx="0">
            <a:schemeClr val="accent5"/>
          </a:lnRef>
          <a:fillRef idx="3">
            <a:schemeClr val="accent5"/>
          </a:fillRef>
          <a:effectRef idx="3">
            <a:schemeClr val="accent5"/>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1 CuadroTexto"/>
          <p:cNvSpPr txBox="1">
            <a:spLocks noChangeArrowheads="1"/>
          </p:cNvSpPr>
          <p:nvPr/>
        </p:nvSpPr>
        <p:spPr bwMode="auto">
          <a:xfrm>
            <a:off x="990600" y="3429000"/>
            <a:ext cx="79248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s-ES" sz="4800"/>
              <a:t>TOP CRAFTSMAN STAGE</a:t>
            </a:r>
          </a:p>
        </p:txBody>
      </p:sp>
      <p:sp>
        <p:nvSpPr>
          <p:cNvPr id="15363" name="2 CuadroTexto"/>
          <p:cNvSpPr txBox="1">
            <a:spLocks noChangeArrowheads="1"/>
          </p:cNvSpPr>
          <p:nvPr/>
        </p:nvSpPr>
        <p:spPr bwMode="auto">
          <a:xfrm>
            <a:off x="1295400" y="1219200"/>
            <a:ext cx="65532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s-ES" sz="6000">
                <a:solidFill>
                  <a:srgbClr val="3366FF"/>
                </a:solidFill>
                <a:latin typeface="Comic Sans MS" pitchFamily="66" charset="0"/>
              </a:rPr>
              <a:t>_A_ _ E_</a:t>
            </a:r>
          </a:p>
        </p:txBody>
      </p:sp>
      <p:sp>
        <p:nvSpPr>
          <p:cNvPr id="4" name="Action Button: Back or Previous 5">
            <a:hlinkClick r:id="rId2" action="ppaction://hlinksldjump" highlightClick="1">
              <a:snd r:embed="rId3" name="arrow.wav"/>
            </a:hlinkClick>
          </p:cNvPr>
          <p:cNvSpPr/>
          <p:nvPr/>
        </p:nvSpPr>
        <p:spPr>
          <a:xfrm>
            <a:off x="7239000" y="5943600"/>
            <a:ext cx="1905000" cy="914400"/>
          </a:xfrm>
          <a:prstGeom prst="actionButtonBackPrevious">
            <a:avLst/>
          </a:prstGeom>
        </p:spPr>
        <p:style>
          <a:lnRef idx="0">
            <a:schemeClr val="accent5"/>
          </a:lnRef>
          <a:fillRef idx="3">
            <a:schemeClr val="accent5"/>
          </a:fillRef>
          <a:effectRef idx="3">
            <a:schemeClr val="accent5"/>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2 CuadroTexto"/>
          <p:cNvSpPr txBox="1">
            <a:spLocks noChangeArrowheads="1"/>
          </p:cNvSpPr>
          <p:nvPr/>
        </p:nvSpPr>
        <p:spPr bwMode="auto">
          <a:xfrm>
            <a:off x="0" y="0"/>
            <a:ext cx="91440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s-ES" sz="4800"/>
              <a:t>KEY ANSWER</a:t>
            </a:r>
          </a:p>
        </p:txBody>
      </p:sp>
      <p:sp>
        <p:nvSpPr>
          <p:cNvPr id="16387" name="2 CuadroTexto"/>
          <p:cNvSpPr txBox="1">
            <a:spLocks noChangeArrowheads="1"/>
          </p:cNvSpPr>
          <p:nvPr/>
        </p:nvSpPr>
        <p:spPr bwMode="auto">
          <a:xfrm>
            <a:off x="0" y="762000"/>
            <a:ext cx="9144000" cy="1338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buFont typeface="Arial" charset="0"/>
              <a:buAutoNum type="arabicPeriod"/>
            </a:pPr>
            <a:r>
              <a:rPr lang="es-ES" sz="2400"/>
              <a:t> ONE OF THE FOUR FACULTIES AT UNIVERSITY: LIBERAL ARTS.</a:t>
            </a:r>
          </a:p>
          <a:p>
            <a:pPr eaLnBrk="1" hangingPunct="1">
              <a:buFont typeface="Arial" charset="0"/>
              <a:buAutoNum type="arabicPeriod"/>
            </a:pPr>
            <a:r>
              <a:rPr lang="es-ES" sz="2400"/>
              <a:t>CHRISTIAN RELIGIOUS ORDER: MENDICANT.</a:t>
            </a:r>
          </a:p>
          <a:p>
            <a:pPr eaLnBrk="1" hangingPunct="1">
              <a:buFont typeface="Arial" charset="0"/>
              <a:buAutoNum type="arabicPeriod"/>
            </a:pPr>
            <a:r>
              <a:rPr lang="es-ES" sz="2400"/>
              <a:t>TERRITORIES WHERE JESUS LIVED: HOLY LAND.</a:t>
            </a:r>
          </a:p>
          <a:p>
            <a:pPr eaLnBrk="1" hangingPunct="1">
              <a:buFont typeface="Arial" charset="0"/>
              <a:buAutoNum type="arabicPeriod"/>
            </a:pPr>
            <a:r>
              <a:rPr lang="es-ES" sz="2400"/>
              <a:t>MAJORITY GROUP OF THE POPULATION: COMMUNERS.</a:t>
            </a:r>
          </a:p>
          <a:p>
            <a:pPr eaLnBrk="1" hangingPunct="1">
              <a:buFont typeface="Arial" charset="0"/>
              <a:buAutoNum type="arabicPeriod"/>
            </a:pPr>
            <a:r>
              <a:rPr lang="es-ES" sz="2400"/>
              <a:t>IRON AERATING TOOL: MOULDBOARD PLOUGH.</a:t>
            </a:r>
          </a:p>
          <a:p>
            <a:pPr eaLnBrk="1" hangingPunct="1">
              <a:buFont typeface="Arial" charset="0"/>
              <a:buAutoNum type="arabicPeriod"/>
            </a:pPr>
            <a:r>
              <a:rPr lang="es-ES" sz="2400"/>
              <a:t>ASSEMBLY OF NOBLES AND PRELATES WHO ADVISED THE KING: CURIA REGIS.</a:t>
            </a:r>
          </a:p>
          <a:p>
            <a:pPr eaLnBrk="1" hangingPunct="1">
              <a:buFont typeface="Arial" charset="0"/>
              <a:buAutoNum type="arabicPeriod"/>
            </a:pPr>
            <a:r>
              <a:rPr lang="es-ES" sz="2400"/>
              <a:t>JURISDICTION TO FORM AN AUTOMOUS GOVERNMENT: COMMUNAL CHARTER.</a:t>
            </a:r>
          </a:p>
          <a:p>
            <a:pPr eaLnBrk="1" hangingPunct="1">
              <a:buFont typeface="Arial" charset="0"/>
              <a:buAutoNum type="arabicPeriod"/>
            </a:pPr>
            <a:r>
              <a:rPr lang="es-ES" sz="2400"/>
              <a:t>MINORITY GROUP WHO TOOK OVER CONTROL OF THE CITY GOVERNMENT: URBAN ARISTOCRACY.</a:t>
            </a:r>
          </a:p>
          <a:p>
            <a:pPr eaLnBrk="1" hangingPunct="1">
              <a:buFont typeface="Arial" charset="0"/>
              <a:buAutoNum type="arabicPeriod"/>
            </a:pPr>
            <a:r>
              <a:rPr lang="es-ES" sz="2400"/>
              <a:t>INHABITANTS FROM EASTERN EUROPE BETWEEN THE BALTIC AND BLACK SEAS: SLAVIC PEOPLE.</a:t>
            </a:r>
          </a:p>
          <a:p>
            <a:pPr eaLnBrk="1" hangingPunct="1">
              <a:buFont typeface="Arial" charset="0"/>
              <a:buAutoNum type="arabicPeriod"/>
            </a:pPr>
            <a:r>
              <a:rPr lang="es-ES" sz="2400"/>
              <a:t>JEWISH QUARTERS: ALJAMAS.</a:t>
            </a:r>
          </a:p>
          <a:p>
            <a:pPr eaLnBrk="1" hangingPunct="1">
              <a:buFont typeface="Arial" charset="0"/>
              <a:buAutoNum type="arabicPeriod"/>
            </a:pPr>
            <a:r>
              <a:rPr lang="es-ES" sz="2400"/>
              <a:t>TOP CRAFTSMAN STAGE: MASTER</a:t>
            </a:r>
          </a:p>
          <a:p>
            <a:pPr eaLnBrk="1" hangingPunct="1">
              <a:buFont typeface="Arial" charset="0"/>
              <a:buAutoNum type="arabicPeriod"/>
            </a:pPr>
            <a:endParaRPr lang="es-ES" sz="2400"/>
          </a:p>
          <a:p>
            <a:pPr eaLnBrk="1" hangingPunct="1">
              <a:buFont typeface="Arial" charset="0"/>
              <a:buAutoNum type="arabicPeriod"/>
            </a:pPr>
            <a:endParaRPr lang="es-ES" sz="2400"/>
          </a:p>
          <a:p>
            <a:pPr eaLnBrk="1" hangingPunct="1">
              <a:buFont typeface="Arial" charset="0"/>
              <a:buAutoNum type="arabicPeriod"/>
            </a:pPr>
            <a:endParaRPr lang="es-ES" sz="2400"/>
          </a:p>
          <a:p>
            <a:pPr eaLnBrk="1" hangingPunct="1">
              <a:buFont typeface="Arial" charset="0"/>
              <a:buAutoNum type="arabicPeriod"/>
            </a:pPr>
            <a:endParaRPr lang="es-ES" sz="2400"/>
          </a:p>
          <a:p>
            <a:pPr eaLnBrk="1" hangingPunct="1">
              <a:buFont typeface="Arial" charset="0"/>
              <a:buAutoNum type="arabicPeriod"/>
            </a:pPr>
            <a:endParaRPr lang="es-ES" sz="2400"/>
          </a:p>
          <a:p>
            <a:pPr eaLnBrk="1" hangingPunct="1">
              <a:buFont typeface="Arial" charset="0"/>
              <a:buAutoNum type="arabicPeriod"/>
            </a:pPr>
            <a:endParaRPr lang="es-ES" sz="2400"/>
          </a:p>
          <a:p>
            <a:pPr eaLnBrk="1" hangingPunct="1">
              <a:buFont typeface="Arial" charset="0"/>
              <a:buAutoNum type="arabicPeriod"/>
            </a:pPr>
            <a:endParaRPr lang="es-ES" sz="2400"/>
          </a:p>
          <a:p>
            <a:pPr eaLnBrk="1" hangingPunct="1">
              <a:buFont typeface="Arial" charset="0"/>
              <a:buAutoNum type="arabicPeriod"/>
            </a:pPr>
            <a:endParaRPr lang="es-ES" sz="2400"/>
          </a:p>
          <a:p>
            <a:pPr eaLnBrk="1" hangingPunct="1">
              <a:buFont typeface="Arial" charset="0"/>
              <a:buAutoNum type="arabicPeriod"/>
            </a:pPr>
            <a:endParaRPr lang="es-ES" sz="2400"/>
          </a:p>
          <a:p>
            <a:pPr eaLnBrk="1" hangingPunct="1">
              <a:buFont typeface="Arial" charset="0"/>
              <a:buAutoNum type="arabicPeriod"/>
            </a:pPr>
            <a:endParaRPr lang="es-ES" sz="2400"/>
          </a:p>
          <a:p>
            <a:pPr eaLnBrk="1" hangingPunct="1">
              <a:buFont typeface="Arial" charset="0"/>
              <a:buAutoNum type="arabicPeriod"/>
            </a:pPr>
            <a:endParaRPr lang="es-ES" sz="2400"/>
          </a:p>
          <a:p>
            <a:pPr eaLnBrk="1" hangingPunct="1">
              <a:buFont typeface="Arial" charset="0"/>
              <a:buAutoNum type="arabicPeriod"/>
            </a:pPr>
            <a:endParaRPr lang="es-ES" sz="2400"/>
          </a:p>
          <a:p>
            <a:pPr eaLnBrk="1" hangingPunct="1">
              <a:buFont typeface="Arial" charset="0"/>
              <a:buAutoNum type="arabicPeriod"/>
            </a:pPr>
            <a:endParaRPr lang="es-ES" sz="2400"/>
          </a:p>
          <a:p>
            <a:pPr eaLnBrk="1" hangingPunct="1">
              <a:buFont typeface="Arial" charset="0"/>
              <a:buAutoNum type="arabicPeriod"/>
            </a:pPr>
            <a:endParaRPr lang="es-ES" sz="2400"/>
          </a:p>
          <a:p>
            <a:pPr eaLnBrk="1" hangingPunct="1">
              <a:buFont typeface="Arial" charset="0"/>
              <a:buAutoNum type="arabicPeriod"/>
            </a:pPr>
            <a:endParaRPr lang="es-ES" sz="2400"/>
          </a:p>
          <a:p>
            <a:pPr eaLnBrk="1" hangingPunct="1">
              <a:buFont typeface="Arial" charset="0"/>
              <a:buAutoNum type="arabicPeriod"/>
            </a:pPr>
            <a:endParaRPr lang="es-ES" sz="2400"/>
          </a:p>
          <a:p>
            <a:pPr eaLnBrk="1" hangingPunct="1">
              <a:buFont typeface="Arial" charset="0"/>
              <a:buAutoNum type="arabicPeriod"/>
            </a:pPr>
            <a:endParaRPr lang="es-ES" sz="2400"/>
          </a:p>
          <a:p>
            <a:pPr eaLnBrk="1" hangingPunct="1">
              <a:buFont typeface="Arial" charset="0"/>
              <a:buAutoNum type="arabicPeriod"/>
            </a:pPr>
            <a:endParaRPr lang="es-ES" sz="2400"/>
          </a:p>
          <a:p>
            <a:pPr eaLnBrk="1" hangingPunct="1"/>
            <a:endParaRPr lang="es-ES" sz="240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381000"/>
            <a:ext cx="8229600" cy="762000"/>
          </a:xfrm>
        </p:spPr>
        <p:txBody>
          <a:bodyPr/>
          <a:lstStyle/>
          <a:p>
            <a:pPr eaLnBrk="1" hangingPunct="1"/>
            <a:r>
              <a:rPr lang="en-US" sz="4000" b="1" smtClean="0"/>
              <a:t>How to Play</a:t>
            </a:r>
            <a:r>
              <a:rPr lang="en-US" sz="4000" smtClean="0"/>
              <a:t>, </a:t>
            </a:r>
            <a:r>
              <a:rPr lang="en-US" sz="4000" b="1" smtClean="0"/>
              <a:t>The Big Wheel</a:t>
            </a:r>
            <a:br>
              <a:rPr lang="en-US" sz="4000" b="1" smtClean="0"/>
            </a:br>
            <a:endParaRPr lang="en-US" sz="4000" b="1" smtClean="0"/>
          </a:p>
        </p:txBody>
      </p:sp>
      <p:sp>
        <p:nvSpPr>
          <p:cNvPr id="17411" name="Rectangle 3"/>
          <p:cNvSpPr>
            <a:spLocks noGrp="1" noChangeArrowheads="1"/>
          </p:cNvSpPr>
          <p:nvPr>
            <p:ph type="body" idx="1"/>
          </p:nvPr>
        </p:nvSpPr>
        <p:spPr>
          <a:xfrm>
            <a:off x="457200" y="1143000"/>
            <a:ext cx="8229600" cy="5715000"/>
          </a:xfrm>
        </p:spPr>
        <p:txBody>
          <a:bodyPr/>
          <a:lstStyle/>
          <a:p>
            <a:pPr eaLnBrk="1" hangingPunct="1">
              <a:lnSpc>
                <a:spcPct val="90000"/>
              </a:lnSpc>
              <a:buFontTx/>
              <a:buNone/>
            </a:pPr>
            <a:r>
              <a:rPr lang="en-US" sz="2400" b="1" smtClean="0"/>
              <a:t>1.  Divide your class into teams, up to eight teams can participate.</a:t>
            </a:r>
          </a:p>
          <a:p>
            <a:pPr eaLnBrk="1" hangingPunct="1">
              <a:lnSpc>
                <a:spcPct val="90000"/>
              </a:lnSpc>
              <a:buFontTx/>
              <a:buNone/>
            </a:pPr>
            <a:r>
              <a:rPr lang="en-US" sz="2400" b="1" smtClean="0"/>
              <a:t>2.  Develop a set of review questions for your topic.</a:t>
            </a:r>
          </a:p>
          <a:p>
            <a:pPr eaLnBrk="1" hangingPunct="1">
              <a:lnSpc>
                <a:spcPct val="90000"/>
              </a:lnSpc>
              <a:buFontTx/>
              <a:buNone/>
            </a:pPr>
            <a:r>
              <a:rPr lang="en-US" sz="2400" b="1" smtClean="0"/>
              <a:t>3.  Open the big wheel.</a:t>
            </a:r>
          </a:p>
          <a:p>
            <a:pPr eaLnBrk="1" hangingPunct="1">
              <a:lnSpc>
                <a:spcPct val="90000"/>
              </a:lnSpc>
              <a:buFontTx/>
              <a:buNone/>
            </a:pPr>
            <a:r>
              <a:rPr lang="en-US" sz="2400" b="1" smtClean="0"/>
              <a:t>4.  Ask the first team a question if they get it right then you will click the spin wheel button in the lower left.</a:t>
            </a:r>
          </a:p>
          <a:p>
            <a:pPr eaLnBrk="1" hangingPunct="1">
              <a:lnSpc>
                <a:spcPct val="90000"/>
              </a:lnSpc>
              <a:buFontTx/>
              <a:buNone/>
            </a:pPr>
            <a:r>
              <a:rPr lang="en-US" sz="2400" b="1" smtClean="0"/>
              <a:t>5.  Take the number of points the wheel stops on and place them in that teams score box.</a:t>
            </a:r>
          </a:p>
          <a:p>
            <a:pPr eaLnBrk="1" hangingPunct="1">
              <a:lnSpc>
                <a:spcPct val="90000"/>
              </a:lnSpc>
              <a:buFontTx/>
              <a:buNone/>
            </a:pPr>
            <a:r>
              <a:rPr lang="en-US" sz="2400" b="1" smtClean="0"/>
              <a:t>6. Continue as long as you want.</a:t>
            </a:r>
          </a:p>
          <a:p>
            <a:pPr eaLnBrk="1" hangingPunct="1">
              <a:lnSpc>
                <a:spcPct val="90000"/>
              </a:lnSpc>
              <a:buFontTx/>
              <a:buNone/>
            </a:pPr>
            <a:endParaRPr lang="en-US" sz="2400" b="1" smtClean="0"/>
          </a:p>
          <a:p>
            <a:pPr eaLnBrk="1" hangingPunct="1">
              <a:lnSpc>
                <a:spcPct val="90000"/>
              </a:lnSpc>
              <a:buFontTx/>
              <a:buNone/>
            </a:pPr>
            <a:r>
              <a:rPr lang="en-US" sz="2400" b="1" smtClean="0"/>
              <a:t>*Note: The wheel is not completely random numbers.  It will always start with the same 15 spins and then repeat. So if you use the wheel often, to keep students from knowing what is coming, simply spin the wheel several times before you start the game.</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3"/>
          <p:cNvSpPr>
            <a:spLocks noChangeArrowheads="1"/>
          </p:cNvSpPr>
          <p:nvPr>
            <p:ph type="body" idx="1"/>
          </p:nvPr>
        </p:nvSpPr>
        <p:spPr>
          <a:xfrm>
            <a:off x="381000" y="228600"/>
            <a:ext cx="8229600" cy="4525963"/>
          </a:xfrm>
          <a:noFill/>
        </p:spPr>
        <p:txBody>
          <a:bodyPr/>
          <a:lstStyle/>
          <a:p>
            <a:pPr algn="ctr" eaLnBrk="1" hangingPunct="1">
              <a:lnSpc>
                <a:spcPct val="80000"/>
              </a:lnSpc>
              <a:buFontTx/>
              <a:buNone/>
            </a:pPr>
            <a:r>
              <a:rPr lang="en-US" sz="1600" b="1" smtClean="0"/>
              <a:t>Authored by</a:t>
            </a:r>
          </a:p>
          <a:p>
            <a:pPr algn="ctr" eaLnBrk="1" hangingPunct="1">
              <a:lnSpc>
                <a:spcPct val="80000"/>
              </a:lnSpc>
              <a:buFontTx/>
              <a:buNone/>
            </a:pPr>
            <a:r>
              <a:rPr lang="en-US" sz="1600" b="1" smtClean="0"/>
              <a:t>Jeff &amp; Heather Ertzberger - 2004</a:t>
            </a:r>
          </a:p>
          <a:p>
            <a:pPr algn="ctr" eaLnBrk="1" hangingPunct="1">
              <a:lnSpc>
                <a:spcPct val="80000"/>
              </a:lnSpc>
              <a:buFontTx/>
              <a:buNone/>
            </a:pPr>
            <a:r>
              <a:rPr lang="en-US" sz="1600" b="1" smtClean="0"/>
              <a:t>University of North Carolina at Wilmington</a:t>
            </a:r>
            <a:br>
              <a:rPr lang="en-US" sz="1600" b="1" smtClean="0"/>
            </a:br>
            <a:r>
              <a:rPr lang="en-US" sz="1600" b="1" smtClean="0"/>
              <a:t>All rights reserved.</a:t>
            </a:r>
          </a:p>
          <a:p>
            <a:pPr algn="ctr" eaLnBrk="1" hangingPunct="1">
              <a:lnSpc>
                <a:spcPct val="80000"/>
              </a:lnSpc>
              <a:buFontTx/>
              <a:buNone/>
            </a:pPr>
            <a:endParaRPr lang="en-US" sz="1600" b="1" smtClean="0"/>
          </a:p>
          <a:p>
            <a:pPr algn="ctr" eaLnBrk="1" hangingPunct="1">
              <a:lnSpc>
                <a:spcPct val="80000"/>
              </a:lnSpc>
              <a:buFontTx/>
              <a:buNone/>
            </a:pPr>
            <a:r>
              <a:rPr lang="en-US" sz="1600" b="1" smtClean="0"/>
              <a:t>All Clipart and Sounds Copyright Microsoft PowerPoint and Microsoft Office Gallery Online – All Rights Reserved.  Some images and sounds have been modified from their original version.</a:t>
            </a:r>
          </a:p>
          <a:p>
            <a:pPr algn="ctr" eaLnBrk="1" hangingPunct="1">
              <a:lnSpc>
                <a:spcPct val="80000"/>
              </a:lnSpc>
              <a:buFontTx/>
              <a:buNone/>
            </a:pPr>
            <a:endParaRPr lang="en-US" sz="1600" b="1" smtClean="0"/>
          </a:p>
          <a:p>
            <a:pPr algn="ctr" eaLnBrk="1" hangingPunct="1">
              <a:lnSpc>
                <a:spcPct val="80000"/>
              </a:lnSpc>
              <a:buFontTx/>
              <a:buNone/>
            </a:pPr>
            <a:r>
              <a:rPr lang="en-US" sz="1600" b="1" smtClean="0"/>
              <a:t>This presentation may not be sold, or redistributed without written permission, and may only be used for non-profit educational use.</a:t>
            </a:r>
          </a:p>
          <a:p>
            <a:pPr algn="ctr" eaLnBrk="1" hangingPunct="1">
              <a:lnSpc>
                <a:spcPct val="80000"/>
              </a:lnSpc>
              <a:buFontTx/>
              <a:buNone/>
            </a:pPr>
            <a:endParaRPr lang="en-US" sz="1600" b="1" smtClean="0"/>
          </a:p>
          <a:p>
            <a:pPr eaLnBrk="1" hangingPunct="1">
              <a:lnSpc>
                <a:spcPct val="80000"/>
              </a:lnSpc>
            </a:pPr>
            <a:r>
              <a:rPr lang="en-US" sz="1600" b="1" i="1" smtClean="0"/>
              <a:t>Using and Distributing this Template</a:t>
            </a:r>
            <a:endParaRPr lang="en-US" sz="1600" b="1" smtClean="0"/>
          </a:p>
          <a:p>
            <a:pPr eaLnBrk="1" hangingPunct="1">
              <a:lnSpc>
                <a:spcPct val="80000"/>
              </a:lnSpc>
            </a:pPr>
            <a:r>
              <a:rPr lang="en-US" sz="1600" b="1" smtClean="0"/>
              <a:t>You are free to use this template in non-profit educational settings.  If you improve it, I ask that you send it back to me with your improvements so that I can share it with others.  You will be given credit for your improvements.  If your improvements include media such as: clip art, pictures, sounds, etc be sure that you obtain permission to use and distribute those before sending it to me.   Send improvements to:</a:t>
            </a:r>
          </a:p>
          <a:p>
            <a:pPr eaLnBrk="1" hangingPunct="1">
              <a:lnSpc>
                <a:spcPct val="80000"/>
              </a:lnSpc>
            </a:pPr>
            <a:r>
              <a:rPr lang="en-US" sz="1600" b="1" smtClean="0"/>
              <a:t>jeffertzberger@gmail.com</a:t>
            </a:r>
          </a:p>
          <a:p>
            <a:pPr algn="ctr" eaLnBrk="1" hangingPunct="1">
              <a:lnSpc>
                <a:spcPct val="80000"/>
              </a:lnSpc>
              <a:buFontTx/>
              <a:buNone/>
            </a:pPr>
            <a:endParaRPr lang="en-US" sz="1600" b="1"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8"/>
          <p:cNvGrpSpPr>
            <a:grpSpLocks/>
          </p:cNvGrpSpPr>
          <p:nvPr/>
        </p:nvGrpSpPr>
        <p:grpSpPr bwMode="auto">
          <a:xfrm>
            <a:off x="1066800" y="1946275"/>
            <a:ext cx="5291138" cy="4911725"/>
            <a:chOff x="-48" y="122"/>
            <a:chExt cx="3333" cy="3094"/>
          </a:xfrm>
        </p:grpSpPr>
        <p:pic>
          <p:nvPicPr>
            <p:cNvPr id="4107" name="Picture 6" descr="whee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 y="122"/>
              <a:ext cx="3333" cy="3094"/>
            </a:xfrm>
            <a:prstGeom prst="rect">
              <a:avLst/>
            </a:prstGeom>
            <a:solidFill>
              <a:srgbClr val="FF0000">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4108" name="Text Box 17"/>
            <p:cNvSpPr txBox="1">
              <a:spLocks noChangeArrowheads="1"/>
            </p:cNvSpPr>
            <p:nvPr/>
          </p:nvSpPr>
          <p:spPr bwMode="auto">
            <a:xfrm>
              <a:off x="1344" y="2793"/>
              <a:ext cx="528"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3200" b="1">
                  <a:solidFill>
                    <a:schemeClr val="bg1"/>
                  </a:solidFill>
                  <a:latin typeface="Verdana" pitchFamily="34" charset="0"/>
                  <a:hlinkClick r:id="rId4" action="ppaction://hlinksldjump"/>
                </a:rPr>
                <a:t>50</a:t>
              </a:r>
              <a:endParaRPr lang="en-US" sz="3200" b="1">
                <a:solidFill>
                  <a:schemeClr val="bg1"/>
                </a:solidFill>
                <a:latin typeface="Verdana" pitchFamily="34" charset="0"/>
              </a:endParaRPr>
            </a:p>
          </p:txBody>
        </p:sp>
        <p:sp>
          <p:nvSpPr>
            <p:cNvPr id="4109" name="Text Box 18"/>
            <p:cNvSpPr txBox="1">
              <a:spLocks noChangeArrowheads="1"/>
            </p:cNvSpPr>
            <p:nvPr/>
          </p:nvSpPr>
          <p:spPr bwMode="auto">
            <a:xfrm rot="-2607111">
              <a:off x="2208" y="2467"/>
              <a:ext cx="528"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3200" b="1">
                  <a:latin typeface="Verdana" pitchFamily="34" charset="0"/>
                  <a:hlinkClick r:id="rId5" action="ppaction://hlinksldjump"/>
                </a:rPr>
                <a:t>45</a:t>
              </a:r>
              <a:endParaRPr lang="en-US" sz="3200" b="1">
                <a:latin typeface="Verdana" pitchFamily="34" charset="0"/>
              </a:endParaRPr>
            </a:p>
          </p:txBody>
        </p:sp>
        <p:sp>
          <p:nvSpPr>
            <p:cNvPr id="4110" name="Text Box 19"/>
            <p:cNvSpPr txBox="1">
              <a:spLocks noChangeArrowheads="1"/>
            </p:cNvSpPr>
            <p:nvPr/>
          </p:nvSpPr>
          <p:spPr bwMode="auto">
            <a:xfrm rot="-5174897">
              <a:off x="2626" y="1680"/>
              <a:ext cx="528"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3200" b="1">
                  <a:latin typeface="Verdana" pitchFamily="34" charset="0"/>
                  <a:hlinkClick r:id="rId6" action="ppaction://hlinksldjump"/>
                </a:rPr>
                <a:t>25</a:t>
              </a:r>
              <a:endParaRPr lang="en-US" sz="3200" b="1">
                <a:latin typeface="Verdana" pitchFamily="34" charset="0"/>
              </a:endParaRPr>
            </a:p>
          </p:txBody>
        </p:sp>
        <p:sp>
          <p:nvSpPr>
            <p:cNvPr id="4111" name="Text Box 20"/>
            <p:cNvSpPr txBox="1">
              <a:spLocks noChangeArrowheads="1"/>
            </p:cNvSpPr>
            <p:nvPr/>
          </p:nvSpPr>
          <p:spPr bwMode="auto">
            <a:xfrm rot="2501125">
              <a:off x="576" y="2467"/>
              <a:ext cx="528"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3200" b="1">
                  <a:solidFill>
                    <a:schemeClr val="bg1"/>
                  </a:solidFill>
                  <a:latin typeface="Verdana" pitchFamily="34" charset="0"/>
                  <a:hlinkClick r:id="rId7" action="ppaction://hlinksldjump"/>
                </a:rPr>
                <a:t>15</a:t>
              </a:r>
              <a:endParaRPr lang="en-US" sz="3200" b="1">
                <a:solidFill>
                  <a:schemeClr val="bg1"/>
                </a:solidFill>
                <a:latin typeface="Verdana" pitchFamily="34" charset="0"/>
              </a:endParaRPr>
            </a:p>
          </p:txBody>
        </p:sp>
        <p:sp>
          <p:nvSpPr>
            <p:cNvPr id="4112" name="Text Box 21">
              <a:hlinkClick r:id="rId8" action="ppaction://hlinksldjump"/>
            </p:cNvPr>
            <p:cNvSpPr txBox="1">
              <a:spLocks noChangeArrowheads="1"/>
            </p:cNvSpPr>
            <p:nvPr/>
          </p:nvSpPr>
          <p:spPr bwMode="auto">
            <a:xfrm rot="5400000">
              <a:off x="111" y="1699"/>
              <a:ext cx="720"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3200" b="1">
                  <a:solidFill>
                    <a:schemeClr val="bg1"/>
                  </a:solidFill>
                  <a:latin typeface="Verdana" pitchFamily="34" charset="0"/>
                </a:rPr>
                <a:t>100</a:t>
              </a:r>
            </a:p>
          </p:txBody>
        </p:sp>
        <p:sp>
          <p:nvSpPr>
            <p:cNvPr id="4113" name="Text Box 22">
              <a:hlinkClick r:id="rId9" action="ppaction://hlinksldjump"/>
            </p:cNvPr>
            <p:cNvSpPr txBox="1">
              <a:spLocks noChangeArrowheads="1"/>
            </p:cNvSpPr>
            <p:nvPr/>
          </p:nvSpPr>
          <p:spPr bwMode="auto">
            <a:xfrm rot="7307390">
              <a:off x="376" y="924"/>
              <a:ext cx="487"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3200" b="1">
                  <a:solidFill>
                    <a:schemeClr val="bg1"/>
                  </a:solidFill>
                  <a:latin typeface="Verdana" pitchFamily="34" charset="0"/>
                </a:rPr>
                <a:t>5</a:t>
              </a:r>
            </a:p>
          </p:txBody>
        </p:sp>
        <p:sp>
          <p:nvSpPr>
            <p:cNvPr id="4114" name="Text Box 23"/>
            <p:cNvSpPr txBox="1">
              <a:spLocks noChangeArrowheads="1"/>
            </p:cNvSpPr>
            <p:nvPr/>
          </p:nvSpPr>
          <p:spPr bwMode="auto">
            <a:xfrm rot="9330568">
              <a:off x="960" y="307"/>
              <a:ext cx="528"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3200" b="1">
                  <a:solidFill>
                    <a:schemeClr val="bg1"/>
                  </a:solidFill>
                  <a:latin typeface="Verdana" pitchFamily="34" charset="0"/>
                  <a:hlinkClick r:id="rId10" action="ppaction://hlinksldjump"/>
                </a:rPr>
                <a:t>75</a:t>
              </a:r>
              <a:endParaRPr lang="en-US" sz="3200" b="1">
                <a:solidFill>
                  <a:schemeClr val="bg1"/>
                </a:solidFill>
                <a:latin typeface="Verdana" pitchFamily="34" charset="0"/>
              </a:endParaRPr>
            </a:p>
          </p:txBody>
        </p:sp>
        <p:sp>
          <p:nvSpPr>
            <p:cNvPr id="4115" name="Text Box 24">
              <a:hlinkClick r:id="rId11" action="ppaction://hlinksldjump"/>
            </p:cNvPr>
            <p:cNvSpPr txBox="1">
              <a:spLocks noChangeArrowheads="1"/>
            </p:cNvSpPr>
            <p:nvPr/>
          </p:nvSpPr>
          <p:spPr bwMode="auto">
            <a:xfrm rot="-9881433">
              <a:off x="1728" y="288"/>
              <a:ext cx="528"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3200" b="1">
                  <a:solidFill>
                    <a:schemeClr val="bg1"/>
                  </a:solidFill>
                  <a:latin typeface="Verdana" pitchFamily="34" charset="0"/>
                </a:rPr>
                <a:t>10</a:t>
              </a:r>
            </a:p>
          </p:txBody>
        </p:sp>
        <p:sp>
          <p:nvSpPr>
            <p:cNvPr id="4116" name="Text Box 25">
              <a:hlinkClick r:id="rId12" action="ppaction://hlinksldjump"/>
            </p:cNvPr>
            <p:cNvSpPr txBox="1">
              <a:spLocks noChangeArrowheads="1"/>
            </p:cNvSpPr>
            <p:nvPr/>
          </p:nvSpPr>
          <p:spPr bwMode="auto">
            <a:xfrm rot="-7212679">
              <a:off x="2288" y="967"/>
              <a:ext cx="607" cy="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3200" b="1">
                  <a:solidFill>
                    <a:schemeClr val="bg1"/>
                  </a:solidFill>
                  <a:latin typeface="Verdana" pitchFamily="34" charset="0"/>
                </a:rPr>
                <a:t>5</a:t>
              </a:r>
            </a:p>
          </p:txBody>
        </p:sp>
        <p:sp>
          <p:nvSpPr>
            <p:cNvPr id="4117" name="Oval 26" descr="Bouquet"/>
            <p:cNvSpPr>
              <a:spLocks noChangeArrowheads="1"/>
            </p:cNvSpPr>
            <p:nvPr/>
          </p:nvSpPr>
          <p:spPr bwMode="auto">
            <a:xfrm>
              <a:off x="1152" y="1296"/>
              <a:ext cx="1056" cy="816"/>
            </a:xfrm>
            <a:prstGeom prst="ellipse">
              <a:avLst/>
            </a:prstGeom>
            <a:blipFill dpi="0" rotWithShape="1">
              <a:blip r:embed="rId13"/>
              <a:srcRect/>
              <a:tile tx="0" ty="0" sx="100000" sy="100000" flip="none" algn="tl"/>
            </a:blipFill>
            <a:ln w="9525">
              <a:solidFill>
                <a:schemeClr val="tx1"/>
              </a:solidFill>
              <a:round/>
              <a:headEnd/>
              <a:tailEnd/>
            </a:ln>
          </p:spPr>
          <p:txBody>
            <a:bodyPr wrap="none" anchor="ctr"/>
            <a:lstStyle/>
            <a:p>
              <a:endParaRPr lang="es-ES"/>
            </a:p>
          </p:txBody>
        </p:sp>
        <p:sp>
          <p:nvSpPr>
            <p:cNvPr id="4118" name="WordArt 27"/>
            <p:cNvSpPr>
              <a:spLocks noChangeArrowheads="1" noChangeShapeType="1" noTextEdit="1"/>
            </p:cNvSpPr>
            <p:nvPr/>
          </p:nvSpPr>
          <p:spPr bwMode="auto">
            <a:xfrm>
              <a:off x="1287" y="1464"/>
              <a:ext cx="834" cy="540"/>
            </a:xfrm>
            <a:prstGeom prst="rect">
              <a:avLst/>
            </a:prstGeom>
          </p:spPr>
          <p:txBody>
            <a:bodyPr wrap="none" fromWordArt="1">
              <a:prstTxWarp prst="textPlain">
                <a:avLst>
                  <a:gd name="adj" fmla="val 50000"/>
                </a:avLst>
              </a:prstTxWarp>
            </a:bodyPr>
            <a:lstStyle/>
            <a:p>
              <a:pPr algn="ctr"/>
              <a:r>
                <a:rPr lang="es-ES" sz="2800" i="1" kern="10">
                  <a:ln w="9525">
                    <a:solidFill>
                      <a:srgbClr val="4D4D4D"/>
                    </a:solidFill>
                    <a:round/>
                    <a:headEnd/>
                    <a:tailEnd/>
                  </a:ln>
                  <a:effectLst>
                    <a:outerShdw dist="35921" dir="2700000" algn="ctr" rotWithShape="0">
                      <a:srgbClr val="808080">
                        <a:alpha val="79999"/>
                      </a:srgbClr>
                    </a:outerShdw>
                  </a:effectLst>
                  <a:latin typeface="Verdana"/>
                  <a:ea typeface="Verdana"/>
                  <a:cs typeface="Verdana"/>
                </a:rPr>
                <a:t>The Big</a:t>
              </a:r>
            </a:p>
            <a:p>
              <a:pPr algn="ctr"/>
              <a:r>
                <a:rPr lang="es-ES" sz="2800" i="1" kern="10">
                  <a:ln w="9525">
                    <a:solidFill>
                      <a:srgbClr val="4D4D4D"/>
                    </a:solidFill>
                    <a:round/>
                    <a:headEnd/>
                    <a:tailEnd/>
                  </a:ln>
                  <a:effectLst>
                    <a:outerShdw dist="35921" dir="2700000" algn="ctr" rotWithShape="0">
                      <a:srgbClr val="808080">
                        <a:alpha val="79999"/>
                      </a:srgbClr>
                    </a:outerShdw>
                  </a:effectLst>
                  <a:latin typeface="Verdana"/>
                  <a:ea typeface="Verdana"/>
                  <a:cs typeface="Verdana"/>
                </a:rPr>
                <a:t>Wheel</a:t>
              </a:r>
            </a:p>
          </p:txBody>
        </p:sp>
      </p:grpSp>
      <p:grpSp>
        <p:nvGrpSpPr>
          <p:cNvPr id="4099" name="Group 31"/>
          <p:cNvGrpSpPr>
            <a:grpSpLocks/>
          </p:cNvGrpSpPr>
          <p:nvPr/>
        </p:nvGrpSpPr>
        <p:grpSpPr bwMode="auto">
          <a:xfrm>
            <a:off x="6477000" y="5470525"/>
            <a:ext cx="2667000" cy="1387475"/>
            <a:chOff x="3696" y="3285"/>
            <a:chExt cx="1920" cy="997"/>
          </a:xfrm>
        </p:grpSpPr>
        <p:sp>
          <p:nvSpPr>
            <p:cNvPr id="4104" name="Text Box 2"/>
            <p:cNvSpPr txBox="1">
              <a:spLocks noChangeArrowheads="1"/>
            </p:cNvSpPr>
            <p:nvPr/>
          </p:nvSpPr>
          <p:spPr bwMode="auto">
            <a:xfrm>
              <a:off x="3696" y="3681"/>
              <a:ext cx="1920" cy="291"/>
            </a:xfrm>
            <a:prstGeom prst="rect">
              <a:avLst/>
            </a:prstGeom>
            <a:solidFill>
              <a:schemeClr val="accent2"/>
            </a:solidFill>
            <a:ln w="38100">
              <a:solidFill>
                <a:schemeClr val="tx1"/>
              </a:solidFill>
              <a:miter lim="800000"/>
              <a:headEnd/>
              <a:tailEnd/>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endParaRPr lang="es-ES">
                <a:solidFill>
                  <a:schemeClr val="bg1"/>
                </a:solidFill>
              </a:endParaRPr>
            </a:p>
          </p:txBody>
        </p:sp>
        <p:pic>
          <p:nvPicPr>
            <p:cNvPr id="4105" name="Picture 29" descr="j0232284"/>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4194" y="3285"/>
              <a:ext cx="979" cy="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6" name="WordArt 30"/>
            <p:cNvSpPr>
              <a:spLocks noChangeArrowheads="1" noChangeShapeType="1" noTextEdit="1"/>
            </p:cNvSpPr>
            <p:nvPr/>
          </p:nvSpPr>
          <p:spPr bwMode="auto">
            <a:xfrm>
              <a:off x="4029" y="3675"/>
              <a:ext cx="1338" cy="294"/>
            </a:xfrm>
            <a:prstGeom prst="rect">
              <a:avLst/>
            </a:prstGeom>
          </p:spPr>
          <p:txBody>
            <a:bodyPr wrap="none" fromWordArt="1">
              <a:prstTxWarp prst="textPlain">
                <a:avLst>
                  <a:gd name="adj" fmla="val 50000"/>
                </a:avLst>
              </a:prstTxWarp>
            </a:bodyPr>
            <a:lstStyle/>
            <a:p>
              <a:pPr algn="ctr"/>
              <a:r>
                <a:rPr lang="es-ES" sz="3200" i="1" kern="10">
                  <a:ln w="9525">
                    <a:solidFill>
                      <a:schemeClr val="tx1"/>
                    </a:solidFill>
                    <a:round/>
                    <a:headEnd/>
                    <a:tailEnd/>
                  </a:ln>
                  <a:solidFill>
                    <a:schemeClr val="bg1"/>
                  </a:solidFill>
                  <a:effectLst>
                    <a:outerShdw dist="35921" dir="2700000" algn="ctr" rotWithShape="0">
                      <a:srgbClr val="808080">
                        <a:alpha val="79999"/>
                      </a:srgbClr>
                    </a:outerShdw>
                  </a:effectLst>
                  <a:latin typeface="Arial"/>
                  <a:cs typeface="Arial"/>
                </a:rPr>
                <a:t>Spin Wheel</a:t>
              </a:r>
            </a:p>
          </p:txBody>
        </p:sp>
      </p:grpSp>
      <p:sp>
        <p:nvSpPr>
          <p:cNvPr id="4100" name="1 CuadroTexto"/>
          <p:cNvSpPr txBox="1">
            <a:spLocks noChangeArrowheads="1"/>
          </p:cNvSpPr>
          <p:nvPr/>
        </p:nvSpPr>
        <p:spPr bwMode="auto">
          <a:xfrm>
            <a:off x="762000" y="228600"/>
            <a:ext cx="8382000" cy="138430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s-ES" sz="2800"/>
              <a:t>RULES: players spin the wheel in turns and they must solve the answer just with the clues given according to a category</a:t>
            </a:r>
          </a:p>
        </p:txBody>
      </p:sp>
      <p:sp>
        <p:nvSpPr>
          <p:cNvPr id="4101" name="1 CuadroTexto"/>
          <p:cNvSpPr txBox="1">
            <a:spLocks noChangeArrowheads="1"/>
          </p:cNvSpPr>
          <p:nvPr/>
        </p:nvSpPr>
        <p:spPr bwMode="auto">
          <a:xfrm>
            <a:off x="6705600" y="4114800"/>
            <a:ext cx="2209800" cy="954088"/>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s-ES" sz="2800"/>
              <a:t>Spin the wheel here</a:t>
            </a:r>
          </a:p>
        </p:txBody>
      </p:sp>
      <p:sp>
        <p:nvSpPr>
          <p:cNvPr id="22" name="21 Flecha abajo"/>
          <p:cNvSpPr/>
          <p:nvPr/>
        </p:nvSpPr>
        <p:spPr>
          <a:xfrm>
            <a:off x="7543800" y="5105400"/>
            <a:ext cx="609600" cy="304800"/>
          </a:xfrm>
          <a:prstGeom prst="downArrow">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sp>
        <p:nvSpPr>
          <p:cNvPr id="4103" name="Text Box 58">
            <a:hlinkClick r:id="" action="ppaction://hlinkshowjump?jump=endshow"/>
          </p:cNvPr>
          <p:cNvSpPr txBox="1">
            <a:spLocks noChangeArrowheads="1"/>
          </p:cNvSpPr>
          <p:nvPr/>
        </p:nvSpPr>
        <p:spPr bwMode="auto">
          <a:xfrm>
            <a:off x="0" y="0"/>
            <a:ext cx="990600" cy="274638"/>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200">
                <a:solidFill>
                  <a:schemeClr val="bg1"/>
                </a:solidFill>
                <a:latin typeface="Verdana" pitchFamily="34" charset="0"/>
              </a:rPr>
              <a:t>End Game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fill="hold" nodeType="clickEffect">
                                  <p:stCondLst>
                                    <p:cond delay="0"/>
                                  </p:stCondLst>
                                  <p:childTnLst>
                                    <p:animRot by="24000000">
                                      <p:cBhvr>
                                        <p:cTn id="6" dur="2000" fill="hold"/>
                                        <p:tgtEl>
                                          <p:spTgt spid="2"/>
                                        </p:tgtEl>
                                        <p:attrNameLst>
                                          <p:attrName>r</p:attrName>
                                        </p:attrNameLst>
                                      </p:cBhvr>
                                    </p:animRot>
                                  </p:childTnLst>
                                  <p:subTnLst>
                                    <p:audio>
                                      <p:cMediaNode>
                                        <p:cTn display="0" masterRel="sameClick">
                                          <p:stCondLst>
                                            <p:cond evt="begin" delay="0">
                                              <p:tn val="5"/>
                                            </p:cond>
                                          </p:stCondLst>
                                          <p:endCondLst>
                                            <p:cond evt="onStopAudio" delay="0">
                                              <p:tgtEl>
                                                <p:sldTgt/>
                                              </p:tgtEl>
                                            </p:cond>
                                          </p:endCondLst>
                                        </p:cTn>
                                        <p:tgtEl>
                                          <p:sndTgt r:embed="rId2" name="spin_around5.wav"/>
                                        </p:tgtEl>
                                      </p:cMediaNode>
                                    </p:audio>
                                  </p:subTnLst>
                                </p:cTn>
                              </p:par>
                            </p:childTnLst>
                          </p:cTn>
                        </p:par>
                      </p:childTnLst>
                    </p:cTn>
                  </p:par>
                  <p:par>
                    <p:cTn id="7" fill="hold" nodeType="clickPar">
                      <p:stCondLst>
                        <p:cond delay="indefinite"/>
                      </p:stCondLst>
                      <p:childTnLst>
                        <p:par>
                          <p:cTn id="8" fill="hold" nodeType="withGroup">
                            <p:stCondLst>
                              <p:cond delay="0"/>
                            </p:stCondLst>
                            <p:childTnLst>
                              <p:par>
                                <p:cTn id="9" presetID="8" presetClass="emph" presetSubtype="0" fill="hold" nodeType="clickEffect">
                                  <p:stCondLst>
                                    <p:cond delay="0"/>
                                  </p:stCondLst>
                                  <p:childTnLst>
                                    <p:animRot by="26400000">
                                      <p:cBhvr>
                                        <p:cTn id="10" dur="2000" fill="hold"/>
                                        <p:tgtEl>
                                          <p:spTgt spid="2"/>
                                        </p:tgtEl>
                                        <p:attrNameLst>
                                          <p:attrName>r</p:attrName>
                                        </p:attrNameLst>
                                      </p:cBhvr>
                                    </p:animRot>
                                  </p:childTnLst>
                                  <p:subTnLst>
                                    <p:audio>
                                      <p:cMediaNode>
                                        <p:cTn display="0" masterRel="sameClick">
                                          <p:stCondLst>
                                            <p:cond evt="begin" delay="0">
                                              <p:tn val="9"/>
                                            </p:cond>
                                          </p:stCondLst>
                                          <p:endCondLst>
                                            <p:cond evt="onStopAudio" delay="0">
                                              <p:tgtEl>
                                                <p:sldTgt/>
                                              </p:tgtEl>
                                            </p:cond>
                                          </p:endCondLst>
                                        </p:cTn>
                                        <p:tgtEl>
                                          <p:sndTgt r:embed="rId2" name="spin_around5.wav"/>
                                        </p:tgtEl>
                                      </p:cMediaNode>
                                    </p:audio>
                                  </p:subTnLst>
                                </p:cTn>
                              </p:par>
                            </p:childTnLst>
                          </p:cTn>
                        </p:par>
                      </p:childTnLst>
                    </p:cTn>
                  </p:par>
                  <p:par>
                    <p:cTn id="11" fill="hold" nodeType="clickPar">
                      <p:stCondLst>
                        <p:cond delay="indefinite"/>
                      </p:stCondLst>
                      <p:childTnLst>
                        <p:par>
                          <p:cTn id="12" fill="hold" nodeType="withGroup">
                            <p:stCondLst>
                              <p:cond delay="0"/>
                            </p:stCondLst>
                            <p:childTnLst>
                              <p:par>
                                <p:cTn id="13" presetID="8" presetClass="emph" presetSubtype="0" fill="hold" nodeType="clickEffect">
                                  <p:stCondLst>
                                    <p:cond delay="0"/>
                                  </p:stCondLst>
                                  <p:childTnLst>
                                    <p:animRot by="28800000">
                                      <p:cBhvr>
                                        <p:cTn id="14" dur="2000" fill="hold"/>
                                        <p:tgtEl>
                                          <p:spTgt spid="2"/>
                                        </p:tgtEl>
                                        <p:attrNameLst>
                                          <p:attrName>r</p:attrName>
                                        </p:attrNameLst>
                                      </p:cBhvr>
                                    </p:animRot>
                                  </p:childTnLst>
                                  <p:subTnLst>
                                    <p:audio>
                                      <p:cMediaNode>
                                        <p:cTn display="0" masterRel="sameClick">
                                          <p:stCondLst>
                                            <p:cond evt="begin" delay="0">
                                              <p:tn val="13"/>
                                            </p:cond>
                                          </p:stCondLst>
                                          <p:endCondLst>
                                            <p:cond evt="onStopAudio" delay="0">
                                              <p:tgtEl>
                                                <p:sldTgt/>
                                              </p:tgtEl>
                                            </p:cond>
                                          </p:endCondLst>
                                        </p:cTn>
                                        <p:tgtEl>
                                          <p:sndTgt r:embed="rId2" name="spin_around5.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8" presetClass="emph" presetSubtype="0" fill="hold" nodeType="clickEffect">
                                  <p:stCondLst>
                                    <p:cond delay="0"/>
                                  </p:stCondLst>
                                  <p:childTnLst>
                                    <p:animRot by="31200000">
                                      <p:cBhvr>
                                        <p:cTn id="18" dur="2000" fill="hold"/>
                                        <p:tgtEl>
                                          <p:spTgt spid="2"/>
                                        </p:tgtEl>
                                        <p:attrNameLst>
                                          <p:attrName>r</p:attrName>
                                        </p:attrNameLst>
                                      </p:cBhvr>
                                    </p:animRot>
                                  </p:childTnLst>
                                  <p:subTnLst>
                                    <p:audio>
                                      <p:cMediaNode>
                                        <p:cTn display="0" masterRel="sameClick">
                                          <p:stCondLst>
                                            <p:cond evt="begin" delay="0">
                                              <p:tn val="17"/>
                                            </p:cond>
                                          </p:stCondLst>
                                          <p:endCondLst>
                                            <p:cond evt="onStopAudio" delay="0">
                                              <p:tgtEl>
                                                <p:sldTgt/>
                                              </p:tgtEl>
                                            </p:cond>
                                          </p:endCondLst>
                                        </p:cTn>
                                        <p:tgtEl>
                                          <p:sndTgt r:embed="rId2" name="spin_around5.wav"/>
                                        </p:tgtEl>
                                      </p:cMediaNode>
                                    </p:audio>
                                  </p:subTnLst>
                                </p:cTn>
                              </p:par>
                            </p:childTnLst>
                          </p:cTn>
                        </p:par>
                      </p:childTnLst>
                    </p:cTn>
                  </p:par>
                  <p:par>
                    <p:cTn id="19" fill="hold" nodeType="clickPar">
                      <p:stCondLst>
                        <p:cond delay="indefinite"/>
                      </p:stCondLst>
                      <p:childTnLst>
                        <p:par>
                          <p:cTn id="20" fill="hold" nodeType="withGroup">
                            <p:stCondLst>
                              <p:cond delay="0"/>
                            </p:stCondLst>
                            <p:childTnLst>
                              <p:par>
                                <p:cTn id="21" presetID="8" presetClass="emph" presetSubtype="0" fill="hold" nodeType="clickEffect">
                                  <p:stCondLst>
                                    <p:cond delay="0"/>
                                  </p:stCondLst>
                                  <p:childTnLst>
                                    <p:animRot by="24000000">
                                      <p:cBhvr>
                                        <p:cTn id="22" dur="2000" fill="hold"/>
                                        <p:tgtEl>
                                          <p:spTgt spid="2"/>
                                        </p:tgtEl>
                                        <p:attrNameLst>
                                          <p:attrName>r</p:attrName>
                                        </p:attrNameLst>
                                      </p:cBhvr>
                                    </p:animRot>
                                  </p:childTnLst>
                                  <p:subTnLst>
                                    <p:audio>
                                      <p:cMediaNode>
                                        <p:cTn display="0" masterRel="sameClick">
                                          <p:stCondLst>
                                            <p:cond evt="begin" delay="0">
                                              <p:tn val="21"/>
                                            </p:cond>
                                          </p:stCondLst>
                                          <p:endCondLst>
                                            <p:cond evt="onStopAudio" delay="0">
                                              <p:tgtEl>
                                                <p:sldTgt/>
                                              </p:tgtEl>
                                            </p:cond>
                                          </p:endCondLst>
                                        </p:cTn>
                                        <p:tgtEl>
                                          <p:sndTgt r:embed="rId2" name="spin_around5.wav"/>
                                        </p:tgtEl>
                                      </p:cMediaNode>
                                    </p:audio>
                                  </p:subTnLst>
                                </p:cTn>
                              </p:par>
                            </p:childTnLst>
                          </p:cTn>
                        </p:par>
                      </p:childTnLst>
                    </p:cTn>
                  </p:par>
                  <p:par>
                    <p:cTn id="23" fill="hold" nodeType="clickPar">
                      <p:stCondLst>
                        <p:cond delay="indefinite"/>
                      </p:stCondLst>
                      <p:childTnLst>
                        <p:par>
                          <p:cTn id="24" fill="hold" nodeType="withGroup">
                            <p:stCondLst>
                              <p:cond delay="0"/>
                            </p:stCondLst>
                            <p:childTnLst>
                              <p:par>
                                <p:cTn id="25" presetID="8" presetClass="emph" presetSubtype="0" fill="hold" nodeType="clickEffect">
                                  <p:stCondLst>
                                    <p:cond delay="0"/>
                                  </p:stCondLst>
                                  <p:childTnLst>
                                    <p:animRot by="28800000">
                                      <p:cBhvr>
                                        <p:cTn id="26" dur="2000" fill="hold"/>
                                        <p:tgtEl>
                                          <p:spTgt spid="2"/>
                                        </p:tgtEl>
                                        <p:attrNameLst>
                                          <p:attrName>r</p:attrName>
                                        </p:attrNameLst>
                                      </p:cBhvr>
                                    </p:animRot>
                                  </p:childTnLst>
                                  <p:subTnLst>
                                    <p:audio>
                                      <p:cMediaNode>
                                        <p:cTn display="0" masterRel="sameClick">
                                          <p:stCondLst>
                                            <p:cond evt="begin" delay="0">
                                              <p:tn val="25"/>
                                            </p:cond>
                                          </p:stCondLst>
                                          <p:endCondLst>
                                            <p:cond evt="onStopAudio" delay="0">
                                              <p:tgtEl>
                                                <p:sldTgt/>
                                              </p:tgtEl>
                                            </p:cond>
                                          </p:endCondLst>
                                        </p:cTn>
                                        <p:tgtEl>
                                          <p:sndTgt r:embed="rId2" name="spin_around5.wav"/>
                                        </p:tgtEl>
                                      </p:cMediaNode>
                                    </p:audio>
                                  </p:subTnLst>
                                </p:cTn>
                              </p:par>
                            </p:childTnLst>
                          </p:cTn>
                        </p:par>
                      </p:childTnLst>
                    </p:cTn>
                  </p:par>
                  <p:par>
                    <p:cTn id="27" fill="hold" nodeType="clickPar">
                      <p:stCondLst>
                        <p:cond delay="indefinite"/>
                      </p:stCondLst>
                      <p:childTnLst>
                        <p:par>
                          <p:cTn id="28" fill="hold" nodeType="withGroup">
                            <p:stCondLst>
                              <p:cond delay="0"/>
                            </p:stCondLst>
                            <p:childTnLst>
                              <p:par>
                                <p:cTn id="29" presetID="8" presetClass="emph" presetSubtype="0" fill="hold" nodeType="clickEffect">
                                  <p:stCondLst>
                                    <p:cond delay="0"/>
                                  </p:stCondLst>
                                  <p:childTnLst>
                                    <p:animRot by="33600000">
                                      <p:cBhvr>
                                        <p:cTn id="30" dur="2000" fill="hold"/>
                                        <p:tgtEl>
                                          <p:spTgt spid="2"/>
                                        </p:tgtEl>
                                        <p:attrNameLst>
                                          <p:attrName>r</p:attrName>
                                        </p:attrNameLst>
                                      </p:cBhvr>
                                    </p:animRot>
                                  </p:childTnLst>
                                  <p:subTnLst>
                                    <p:audio>
                                      <p:cMediaNode>
                                        <p:cTn display="0" masterRel="sameClick">
                                          <p:stCondLst>
                                            <p:cond evt="begin" delay="0">
                                              <p:tn val="29"/>
                                            </p:cond>
                                          </p:stCondLst>
                                          <p:endCondLst>
                                            <p:cond evt="onStopAudio" delay="0">
                                              <p:tgtEl>
                                                <p:sldTgt/>
                                              </p:tgtEl>
                                            </p:cond>
                                          </p:endCondLst>
                                        </p:cTn>
                                        <p:tgtEl>
                                          <p:sndTgt r:embed="rId2" name="spin_around5.wav"/>
                                        </p:tgtEl>
                                      </p:cMediaNode>
                                    </p:audio>
                                  </p:subTnLst>
                                </p:cTn>
                              </p:par>
                            </p:childTnLst>
                          </p:cTn>
                        </p:par>
                      </p:childTnLst>
                    </p:cTn>
                  </p:par>
                  <p:par>
                    <p:cTn id="31" fill="hold" nodeType="clickPar">
                      <p:stCondLst>
                        <p:cond delay="indefinite"/>
                      </p:stCondLst>
                      <p:childTnLst>
                        <p:par>
                          <p:cTn id="32" fill="hold" nodeType="withGroup">
                            <p:stCondLst>
                              <p:cond delay="0"/>
                            </p:stCondLst>
                            <p:childTnLst>
                              <p:par>
                                <p:cTn id="33" presetID="8" presetClass="emph" presetSubtype="0" fill="hold" nodeType="clickEffect">
                                  <p:stCondLst>
                                    <p:cond delay="0"/>
                                  </p:stCondLst>
                                  <p:childTnLst>
                                    <p:animRot by="24000000">
                                      <p:cBhvr>
                                        <p:cTn id="34" dur="2000" fill="hold"/>
                                        <p:tgtEl>
                                          <p:spTgt spid="2"/>
                                        </p:tgtEl>
                                        <p:attrNameLst>
                                          <p:attrName>r</p:attrName>
                                        </p:attrNameLst>
                                      </p:cBhvr>
                                    </p:animRot>
                                  </p:childTnLst>
                                  <p:subTnLst>
                                    <p:audio>
                                      <p:cMediaNode>
                                        <p:cTn display="0" masterRel="sameClick">
                                          <p:stCondLst>
                                            <p:cond evt="begin" delay="0">
                                              <p:tn val="33"/>
                                            </p:cond>
                                          </p:stCondLst>
                                          <p:endCondLst>
                                            <p:cond evt="onStopAudio" delay="0">
                                              <p:tgtEl>
                                                <p:sldTgt/>
                                              </p:tgtEl>
                                            </p:cond>
                                          </p:endCondLst>
                                        </p:cTn>
                                        <p:tgtEl>
                                          <p:sndTgt r:embed="rId2" name="spin_around5.wav"/>
                                        </p:tgtEl>
                                      </p:cMediaNode>
                                    </p:audio>
                                  </p:subTnLst>
                                </p:cTn>
                              </p:par>
                            </p:childTnLst>
                          </p:cTn>
                        </p:par>
                      </p:childTnLst>
                    </p:cTn>
                  </p:par>
                  <p:par>
                    <p:cTn id="35" fill="hold" nodeType="clickPar">
                      <p:stCondLst>
                        <p:cond delay="indefinite"/>
                      </p:stCondLst>
                      <p:childTnLst>
                        <p:par>
                          <p:cTn id="36" fill="hold" nodeType="withGroup">
                            <p:stCondLst>
                              <p:cond delay="0"/>
                            </p:stCondLst>
                            <p:childTnLst>
                              <p:par>
                                <p:cTn id="37" presetID="8" presetClass="emph" presetSubtype="0" fill="hold" nodeType="clickEffect">
                                  <p:stCondLst>
                                    <p:cond delay="0"/>
                                  </p:stCondLst>
                                  <p:childTnLst>
                                    <p:animRot by="31200000">
                                      <p:cBhvr>
                                        <p:cTn id="38" dur="2000" fill="hold"/>
                                        <p:tgtEl>
                                          <p:spTgt spid="2"/>
                                        </p:tgtEl>
                                        <p:attrNameLst>
                                          <p:attrName>r</p:attrName>
                                        </p:attrNameLst>
                                      </p:cBhvr>
                                    </p:animRot>
                                  </p:childTnLst>
                                  <p:subTnLst>
                                    <p:audio>
                                      <p:cMediaNode>
                                        <p:cTn display="0" masterRel="sameClick">
                                          <p:stCondLst>
                                            <p:cond evt="begin" delay="0">
                                              <p:tn val="37"/>
                                            </p:cond>
                                          </p:stCondLst>
                                          <p:endCondLst>
                                            <p:cond evt="onStopAudio" delay="0">
                                              <p:tgtEl>
                                                <p:sldTgt/>
                                              </p:tgtEl>
                                            </p:cond>
                                          </p:endCondLst>
                                        </p:cTn>
                                        <p:tgtEl>
                                          <p:sndTgt r:embed="rId2" name="spin_around5.wav"/>
                                        </p:tgtEl>
                                      </p:cMediaNode>
                                    </p:audio>
                                  </p:subTnLst>
                                </p:cTn>
                              </p:par>
                            </p:childTnLst>
                          </p:cTn>
                        </p:par>
                      </p:childTnLst>
                    </p:cTn>
                  </p:par>
                  <p:par>
                    <p:cTn id="39" fill="hold" nodeType="clickPar">
                      <p:stCondLst>
                        <p:cond delay="indefinite"/>
                      </p:stCondLst>
                      <p:childTnLst>
                        <p:par>
                          <p:cTn id="40" fill="hold" nodeType="withGroup">
                            <p:stCondLst>
                              <p:cond delay="0"/>
                            </p:stCondLst>
                            <p:childTnLst>
                              <p:par>
                                <p:cTn id="41" presetID="8" presetClass="emph" presetSubtype="0" fill="hold" nodeType="clickEffect">
                                  <p:stCondLst>
                                    <p:cond delay="0"/>
                                  </p:stCondLst>
                                  <p:childTnLst>
                                    <p:animRot by="33600000">
                                      <p:cBhvr>
                                        <p:cTn id="42" dur="2000" fill="hold"/>
                                        <p:tgtEl>
                                          <p:spTgt spid="2"/>
                                        </p:tgtEl>
                                        <p:attrNameLst>
                                          <p:attrName>r</p:attrName>
                                        </p:attrNameLst>
                                      </p:cBhvr>
                                    </p:animRot>
                                  </p:childTnLst>
                                  <p:subTnLst>
                                    <p:audio>
                                      <p:cMediaNode>
                                        <p:cTn display="0" masterRel="sameClick">
                                          <p:stCondLst>
                                            <p:cond evt="begin" delay="0">
                                              <p:tn val="41"/>
                                            </p:cond>
                                          </p:stCondLst>
                                          <p:endCondLst>
                                            <p:cond evt="onStopAudio" delay="0">
                                              <p:tgtEl>
                                                <p:sldTgt/>
                                              </p:tgtEl>
                                            </p:cond>
                                          </p:endCondLst>
                                        </p:cTn>
                                        <p:tgtEl>
                                          <p:sndTgt r:embed="rId2" name="spin_around5.wav"/>
                                        </p:tgtEl>
                                      </p:cMediaNode>
                                    </p:audio>
                                  </p:subTnLst>
                                </p:cTn>
                              </p:par>
                            </p:childTnLst>
                          </p:cTn>
                        </p:par>
                      </p:childTnLst>
                    </p:cTn>
                  </p:par>
                  <p:par>
                    <p:cTn id="43" fill="hold" nodeType="clickPar">
                      <p:stCondLst>
                        <p:cond delay="indefinite"/>
                      </p:stCondLst>
                      <p:childTnLst>
                        <p:par>
                          <p:cTn id="44" fill="hold" nodeType="withGroup">
                            <p:stCondLst>
                              <p:cond delay="0"/>
                            </p:stCondLst>
                            <p:childTnLst>
                              <p:par>
                                <p:cTn id="45" presetID="8" presetClass="emph" presetSubtype="0" fill="hold" nodeType="clickEffect">
                                  <p:stCondLst>
                                    <p:cond delay="0"/>
                                  </p:stCondLst>
                                  <p:childTnLst>
                                    <p:animRot by="26400000">
                                      <p:cBhvr>
                                        <p:cTn id="46" dur="2000" fill="hold"/>
                                        <p:tgtEl>
                                          <p:spTgt spid="2"/>
                                        </p:tgtEl>
                                        <p:attrNameLst>
                                          <p:attrName>r</p:attrName>
                                        </p:attrNameLst>
                                      </p:cBhvr>
                                    </p:animRot>
                                  </p:childTnLst>
                                  <p:subTnLst>
                                    <p:audio>
                                      <p:cMediaNode>
                                        <p:cTn display="0" masterRel="sameClick">
                                          <p:stCondLst>
                                            <p:cond evt="begin" delay="0">
                                              <p:tn val="45"/>
                                            </p:cond>
                                          </p:stCondLst>
                                          <p:endCondLst>
                                            <p:cond evt="onStopAudio" delay="0">
                                              <p:tgtEl>
                                                <p:sldTgt/>
                                              </p:tgtEl>
                                            </p:cond>
                                          </p:endCondLst>
                                        </p:cTn>
                                        <p:tgtEl>
                                          <p:sndTgt r:embed="rId2" name="spin_around5.wav"/>
                                        </p:tgtEl>
                                      </p:cMediaNode>
                                    </p:audio>
                                  </p:subTnLst>
                                </p:cTn>
                              </p:par>
                            </p:childTnLst>
                          </p:cTn>
                        </p:par>
                      </p:childTnLst>
                    </p:cTn>
                  </p:par>
                  <p:par>
                    <p:cTn id="47" fill="hold" nodeType="clickPar">
                      <p:stCondLst>
                        <p:cond delay="indefinite"/>
                      </p:stCondLst>
                      <p:childTnLst>
                        <p:par>
                          <p:cTn id="48" fill="hold" nodeType="withGroup">
                            <p:stCondLst>
                              <p:cond delay="0"/>
                            </p:stCondLst>
                            <p:childTnLst>
                              <p:par>
                                <p:cTn id="49" presetID="8" presetClass="emph" presetSubtype="0" fill="hold" nodeType="clickEffect">
                                  <p:stCondLst>
                                    <p:cond delay="0"/>
                                  </p:stCondLst>
                                  <p:childTnLst>
                                    <p:animRot by="31200000">
                                      <p:cBhvr>
                                        <p:cTn id="50" dur="2000" fill="hold"/>
                                        <p:tgtEl>
                                          <p:spTgt spid="2"/>
                                        </p:tgtEl>
                                        <p:attrNameLst>
                                          <p:attrName>r</p:attrName>
                                        </p:attrNameLst>
                                      </p:cBhvr>
                                    </p:animRot>
                                  </p:childTnLst>
                                  <p:subTnLst>
                                    <p:audio>
                                      <p:cMediaNode>
                                        <p:cTn display="0" masterRel="sameClick">
                                          <p:stCondLst>
                                            <p:cond evt="begin" delay="0">
                                              <p:tn val="49"/>
                                            </p:cond>
                                          </p:stCondLst>
                                          <p:endCondLst>
                                            <p:cond evt="onStopAudio" delay="0">
                                              <p:tgtEl>
                                                <p:sldTgt/>
                                              </p:tgtEl>
                                            </p:cond>
                                          </p:endCondLst>
                                        </p:cTn>
                                        <p:tgtEl>
                                          <p:sndTgt r:embed="rId2" name="spin_around5.wav"/>
                                        </p:tgtEl>
                                      </p:cMediaNode>
                                    </p:audio>
                                  </p:subTnLst>
                                </p:cTn>
                              </p:par>
                            </p:childTnLst>
                          </p:cTn>
                        </p:par>
                      </p:childTnLst>
                    </p:cTn>
                  </p:par>
                  <p:par>
                    <p:cTn id="51" fill="hold" nodeType="clickPar">
                      <p:stCondLst>
                        <p:cond delay="indefinite"/>
                      </p:stCondLst>
                      <p:childTnLst>
                        <p:par>
                          <p:cTn id="52" fill="hold" nodeType="withGroup">
                            <p:stCondLst>
                              <p:cond delay="0"/>
                            </p:stCondLst>
                            <p:childTnLst>
                              <p:par>
                                <p:cTn id="53" presetID="8" presetClass="emph" presetSubtype="0" fill="hold" nodeType="clickEffect">
                                  <p:stCondLst>
                                    <p:cond delay="0"/>
                                  </p:stCondLst>
                                  <p:childTnLst>
                                    <p:animRot by="24000000">
                                      <p:cBhvr>
                                        <p:cTn id="54" dur="2000" fill="hold"/>
                                        <p:tgtEl>
                                          <p:spTgt spid="2"/>
                                        </p:tgtEl>
                                        <p:attrNameLst>
                                          <p:attrName>r</p:attrName>
                                        </p:attrNameLst>
                                      </p:cBhvr>
                                    </p:animRot>
                                  </p:childTnLst>
                                  <p:subTnLst>
                                    <p:audio>
                                      <p:cMediaNode>
                                        <p:cTn display="0" masterRel="sameClick">
                                          <p:stCondLst>
                                            <p:cond evt="begin" delay="0">
                                              <p:tn val="53"/>
                                            </p:cond>
                                          </p:stCondLst>
                                          <p:endCondLst>
                                            <p:cond evt="onStopAudio" delay="0">
                                              <p:tgtEl>
                                                <p:sldTgt/>
                                              </p:tgtEl>
                                            </p:cond>
                                          </p:endCondLst>
                                        </p:cTn>
                                        <p:tgtEl>
                                          <p:sndTgt r:embed="rId2" name="spin_around5.wav"/>
                                        </p:tgtEl>
                                      </p:cMediaNode>
                                    </p:audio>
                                  </p:subTnLst>
                                </p:cTn>
                              </p:par>
                            </p:childTnLst>
                          </p:cTn>
                        </p:par>
                      </p:childTnLst>
                    </p:cTn>
                  </p:par>
                  <p:par>
                    <p:cTn id="55" fill="hold" nodeType="clickPar">
                      <p:stCondLst>
                        <p:cond delay="indefinite"/>
                      </p:stCondLst>
                      <p:childTnLst>
                        <p:par>
                          <p:cTn id="56" fill="hold" nodeType="withGroup">
                            <p:stCondLst>
                              <p:cond delay="0"/>
                            </p:stCondLst>
                            <p:childTnLst>
                              <p:par>
                                <p:cTn id="57" presetID="8" presetClass="emph" presetSubtype="0" fill="hold" nodeType="clickEffect">
                                  <p:stCondLst>
                                    <p:cond delay="0"/>
                                  </p:stCondLst>
                                  <p:childTnLst>
                                    <p:animRot by="28800000">
                                      <p:cBhvr>
                                        <p:cTn id="58" dur="2000" fill="hold"/>
                                        <p:tgtEl>
                                          <p:spTgt spid="2"/>
                                        </p:tgtEl>
                                        <p:attrNameLst>
                                          <p:attrName>r</p:attrName>
                                        </p:attrNameLst>
                                      </p:cBhvr>
                                    </p:animRot>
                                  </p:childTnLst>
                                  <p:subTnLst>
                                    <p:audio>
                                      <p:cMediaNode>
                                        <p:cTn display="0" masterRel="sameClick">
                                          <p:stCondLst>
                                            <p:cond evt="begin" delay="0">
                                              <p:tn val="57"/>
                                            </p:cond>
                                          </p:stCondLst>
                                          <p:endCondLst>
                                            <p:cond evt="onStopAudio" delay="0">
                                              <p:tgtEl>
                                                <p:sldTgt/>
                                              </p:tgtEl>
                                            </p:cond>
                                          </p:endCondLst>
                                        </p:cTn>
                                        <p:tgtEl>
                                          <p:sndTgt r:embed="rId2" name="spin_around5.wav"/>
                                        </p:tgtEl>
                                      </p:cMediaNode>
                                    </p:audio>
                                  </p:subTnLst>
                                </p:cTn>
                              </p:par>
                            </p:childTnLst>
                          </p:cTn>
                        </p:par>
                      </p:childTnLst>
                    </p:cTn>
                  </p:par>
                  <p:par>
                    <p:cTn id="59" fill="hold" nodeType="clickPar">
                      <p:stCondLst>
                        <p:cond delay="indefinite"/>
                      </p:stCondLst>
                      <p:childTnLst>
                        <p:par>
                          <p:cTn id="60" fill="hold" nodeType="withGroup">
                            <p:stCondLst>
                              <p:cond delay="0"/>
                            </p:stCondLst>
                            <p:childTnLst>
                              <p:par>
                                <p:cTn id="61" presetID="8" presetClass="emph" presetSubtype="0" fill="hold" nodeType="clickEffect">
                                  <p:stCondLst>
                                    <p:cond delay="0"/>
                                  </p:stCondLst>
                                  <p:childTnLst>
                                    <p:animRot by="31200000">
                                      <p:cBhvr>
                                        <p:cTn id="62" dur="2000" fill="hold"/>
                                        <p:tgtEl>
                                          <p:spTgt spid="2"/>
                                        </p:tgtEl>
                                        <p:attrNameLst>
                                          <p:attrName>r</p:attrName>
                                        </p:attrNameLst>
                                      </p:cBhvr>
                                    </p:animRot>
                                  </p:childTnLst>
                                  <p:subTnLst>
                                    <p:audio>
                                      <p:cMediaNode>
                                        <p:cTn display="0" masterRel="sameClick">
                                          <p:stCondLst>
                                            <p:cond evt="begin" delay="0">
                                              <p:tn val="61"/>
                                            </p:cond>
                                          </p:stCondLst>
                                          <p:endCondLst>
                                            <p:cond evt="onStopAudio" delay="0">
                                              <p:tgtEl>
                                                <p:sldTgt/>
                                              </p:tgtEl>
                                            </p:cond>
                                          </p:endCondLst>
                                        </p:cTn>
                                        <p:tgtEl>
                                          <p:sndTgt r:embed="rId2" name="spin_around5.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 name="Rectangle 32"/>
          <p:cNvSpPr>
            <a:spLocks noChangeArrowheads="1"/>
          </p:cNvSpPr>
          <p:nvPr/>
        </p:nvSpPr>
        <p:spPr bwMode="auto">
          <a:xfrm>
            <a:off x="6172200" y="228600"/>
            <a:ext cx="2819400" cy="6477000"/>
          </a:xfrm>
          <a:prstGeom prst="rect">
            <a:avLst/>
          </a:prstGeom>
          <a:solidFill>
            <a:srgbClr val="FFFF99">
              <a:alpha val="65881"/>
            </a:srgbClr>
          </a:solidFill>
          <a:ln w="9525">
            <a:solidFill>
              <a:schemeClr val="tx1"/>
            </a:solidFill>
            <a:miter lim="800000"/>
            <a:headEnd/>
            <a:tailEnd/>
          </a:ln>
        </p:spPr>
        <p:txBody>
          <a:bodyPr wrap="none" anchor="ctr"/>
          <a:lstStyle/>
          <a:p>
            <a:endParaRPr lang="es-ES"/>
          </a:p>
        </p:txBody>
      </p:sp>
      <p:grpSp>
        <p:nvGrpSpPr>
          <p:cNvPr id="2" name="Group 28"/>
          <p:cNvGrpSpPr>
            <a:grpSpLocks/>
          </p:cNvGrpSpPr>
          <p:nvPr/>
        </p:nvGrpSpPr>
        <p:grpSpPr bwMode="auto">
          <a:xfrm>
            <a:off x="0" y="0"/>
            <a:ext cx="5291138" cy="4911725"/>
            <a:chOff x="-48" y="122"/>
            <a:chExt cx="3333" cy="3094"/>
          </a:xfrm>
        </p:grpSpPr>
        <p:pic>
          <p:nvPicPr>
            <p:cNvPr id="1045" name="Picture 6" descr="wheel"/>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8" y="122"/>
              <a:ext cx="3333" cy="3094"/>
            </a:xfrm>
            <a:prstGeom prst="rect">
              <a:avLst/>
            </a:prstGeom>
            <a:solidFill>
              <a:srgbClr val="FF0000">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046" name="Text Box 17"/>
            <p:cNvSpPr txBox="1">
              <a:spLocks noChangeArrowheads="1"/>
            </p:cNvSpPr>
            <p:nvPr/>
          </p:nvSpPr>
          <p:spPr bwMode="auto">
            <a:xfrm>
              <a:off x="1344" y="2793"/>
              <a:ext cx="528"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3200" b="1">
                  <a:solidFill>
                    <a:schemeClr val="bg1"/>
                  </a:solidFill>
                  <a:latin typeface="Verdana" pitchFamily="34" charset="0"/>
                  <a:hlinkClick r:id="rId9" action="ppaction://hlinksldjump"/>
                </a:rPr>
                <a:t>50</a:t>
              </a:r>
              <a:endParaRPr lang="en-US" sz="3200" b="1">
                <a:solidFill>
                  <a:schemeClr val="bg1"/>
                </a:solidFill>
                <a:latin typeface="Verdana" pitchFamily="34" charset="0"/>
              </a:endParaRPr>
            </a:p>
          </p:txBody>
        </p:sp>
        <p:sp>
          <p:nvSpPr>
            <p:cNvPr id="1047" name="Text Box 18"/>
            <p:cNvSpPr txBox="1">
              <a:spLocks noChangeArrowheads="1"/>
            </p:cNvSpPr>
            <p:nvPr/>
          </p:nvSpPr>
          <p:spPr bwMode="auto">
            <a:xfrm rot="-2607111">
              <a:off x="2208" y="2467"/>
              <a:ext cx="528"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3200" b="1">
                  <a:latin typeface="Verdana" pitchFamily="34" charset="0"/>
                  <a:hlinkClick r:id="rId10" action="ppaction://hlinksldjump"/>
                </a:rPr>
                <a:t>45</a:t>
              </a:r>
              <a:endParaRPr lang="en-US" sz="3200" b="1">
                <a:latin typeface="Verdana" pitchFamily="34" charset="0"/>
              </a:endParaRPr>
            </a:p>
          </p:txBody>
        </p:sp>
        <p:sp>
          <p:nvSpPr>
            <p:cNvPr id="1048" name="Text Box 19"/>
            <p:cNvSpPr txBox="1">
              <a:spLocks noChangeArrowheads="1"/>
            </p:cNvSpPr>
            <p:nvPr/>
          </p:nvSpPr>
          <p:spPr bwMode="auto">
            <a:xfrm rot="-5174897">
              <a:off x="2626" y="1680"/>
              <a:ext cx="528"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3200" b="1">
                  <a:latin typeface="Verdana" pitchFamily="34" charset="0"/>
                  <a:hlinkClick r:id="rId11" action="ppaction://hlinksldjump"/>
                </a:rPr>
                <a:t>25</a:t>
              </a:r>
              <a:endParaRPr lang="en-US" sz="3200" b="1">
                <a:latin typeface="Verdana" pitchFamily="34" charset="0"/>
              </a:endParaRPr>
            </a:p>
          </p:txBody>
        </p:sp>
        <p:sp>
          <p:nvSpPr>
            <p:cNvPr id="1049" name="Text Box 20"/>
            <p:cNvSpPr txBox="1">
              <a:spLocks noChangeArrowheads="1"/>
            </p:cNvSpPr>
            <p:nvPr/>
          </p:nvSpPr>
          <p:spPr bwMode="auto">
            <a:xfrm rot="2501125">
              <a:off x="576" y="2467"/>
              <a:ext cx="528"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3200" b="1">
                  <a:solidFill>
                    <a:schemeClr val="bg1"/>
                  </a:solidFill>
                  <a:latin typeface="Verdana" pitchFamily="34" charset="0"/>
                  <a:hlinkClick r:id="rId12" action="ppaction://hlinksldjump"/>
                </a:rPr>
                <a:t>15</a:t>
              </a:r>
              <a:endParaRPr lang="en-US" sz="3200" b="1">
                <a:solidFill>
                  <a:schemeClr val="bg1"/>
                </a:solidFill>
                <a:latin typeface="Verdana" pitchFamily="34" charset="0"/>
              </a:endParaRPr>
            </a:p>
          </p:txBody>
        </p:sp>
        <p:sp>
          <p:nvSpPr>
            <p:cNvPr id="1050" name="Text Box 21">
              <a:hlinkClick r:id="rId13" action="ppaction://hlinksldjump"/>
            </p:cNvPr>
            <p:cNvSpPr txBox="1">
              <a:spLocks noChangeArrowheads="1"/>
            </p:cNvSpPr>
            <p:nvPr/>
          </p:nvSpPr>
          <p:spPr bwMode="auto">
            <a:xfrm rot="5400000">
              <a:off x="111" y="1699"/>
              <a:ext cx="720"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3200" b="1">
                  <a:solidFill>
                    <a:schemeClr val="bg1"/>
                  </a:solidFill>
                  <a:latin typeface="Verdana" pitchFamily="34" charset="0"/>
                </a:rPr>
                <a:t>100</a:t>
              </a:r>
            </a:p>
          </p:txBody>
        </p:sp>
        <p:sp>
          <p:nvSpPr>
            <p:cNvPr id="1051" name="Text Box 22">
              <a:hlinkClick r:id="rId14" action="ppaction://hlinksldjump"/>
            </p:cNvPr>
            <p:cNvSpPr txBox="1">
              <a:spLocks noChangeArrowheads="1"/>
            </p:cNvSpPr>
            <p:nvPr/>
          </p:nvSpPr>
          <p:spPr bwMode="auto">
            <a:xfrm rot="7307390">
              <a:off x="376" y="943"/>
              <a:ext cx="415" cy="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3200" b="1">
                  <a:solidFill>
                    <a:schemeClr val="bg1"/>
                  </a:solidFill>
                  <a:latin typeface="Verdana" pitchFamily="34" charset="0"/>
                </a:rPr>
                <a:t>5</a:t>
              </a:r>
            </a:p>
          </p:txBody>
        </p:sp>
        <p:sp>
          <p:nvSpPr>
            <p:cNvPr id="1052" name="Text Box 23"/>
            <p:cNvSpPr txBox="1">
              <a:spLocks noChangeArrowheads="1"/>
            </p:cNvSpPr>
            <p:nvPr/>
          </p:nvSpPr>
          <p:spPr bwMode="auto">
            <a:xfrm rot="9330568">
              <a:off x="960" y="307"/>
              <a:ext cx="528"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3200" b="1">
                  <a:solidFill>
                    <a:schemeClr val="bg1"/>
                  </a:solidFill>
                  <a:latin typeface="Verdana" pitchFamily="34" charset="0"/>
                  <a:hlinkClick r:id="rId15" action="ppaction://hlinksldjump"/>
                </a:rPr>
                <a:t>75</a:t>
              </a:r>
              <a:endParaRPr lang="en-US" sz="3200" b="1">
                <a:solidFill>
                  <a:schemeClr val="bg1"/>
                </a:solidFill>
                <a:latin typeface="Verdana" pitchFamily="34" charset="0"/>
              </a:endParaRPr>
            </a:p>
          </p:txBody>
        </p:sp>
        <p:sp>
          <p:nvSpPr>
            <p:cNvPr id="1053" name="Text Box 24">
              <a:hlinkClick r:id="rId16" action="ppaction://hlinksldjump"/>
            </p:cNvPr>
            <p:cNvSpPr txBox="1">
              <a:spLocks noChangeArrowheads="1"/>
            </p:cNvSpPr>
            <p:nvPr/>
          </p:nvSpPr>
          <p:spPr bwMode="auto">
            <a:xfrm rot="-9881433">
              <a:off x="1728" y="288"/>
              <a:ext cx="528"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3200" b="1">
                  <a:solidFill>
                    <a:schemeClr val="bg1"/>
                  </a:solidFill>
                  <a:latin typeface="Verdana" pitchFamily="34" charset="0"/>
                </a:rPr>
                <a:t>10</a:t>
              </a:r>
            </a:p>
          </p:txBody>
        </p:sp>
        <p:sp>
          <p:nvSpPr>
            <p:cNvPr id="1054" name="Text Box 25">
              <a:hlinkClick r:id="rId17" action="ppaction://hlinksldjump"/>
            </p:cNvPr>
            <p:cNvSpPr txBox="1">
              <a:spLocks noChangeArrowheads="1"/>
            </p:cNvSpPr>
            <p:nvPr/>
          </p:nvSpPr>
          <p:spPr bwMode="auto">
            <a:xfrm rot="-7212679">
              <a:off x="2288" y="967"/>
              <a:ext cx="607" cy="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3200" b="1">
                  <a:solidFill>
                    <a:schemeClr val="bg1"/>
                  </a:solidFill>
                  <a:latin typeface="Verdana" pitchFamily="34" charset="0"/>
                </a:rPr>
                <a:t>5</a:t>
              </a:r>
            </a:p>
          </p:txBody>
        </p:sp>
        <p:sp>
          <p:nvSpPr>
            <p:cNvPr id="1055" name="Oval 26" descr="Bouquet"/>
            <p:cNvSpPr>
              <a:spLocks noChangeArrowheads="1"/>
            </p:cNvSpPr>
            <p:nvPr/>
          </p:nvSpPr>
          <p:spPr bwMode="auto">
            <a:xfrm>
              <a:off x="1152" y="1296"/>
              <a:ext cx="1056" cy="816"/>
            </a:xfrm>
            <a:prstGeom prst="ellipse">
              <a:avLst/>
            </a:prstGeom>
            <a:blipFill dpi="0" rotWithShape="1">
              <a:blip r:embed="rId18"/>
              <a:srcRect/>
              <a:tile tx="0" ty="0" sx="100000" sy="100000" flip="none" algn="tl"/>
            </a:blipFill>
            <a:ln w="9525">
              <a:solidFill>
                <a:schemeClr val="tx1"/>
              </a:solidFill>
              <a:round/>
              <a:headEnd/>
              <a:tailEnd/>
            </a:ln>
          </p:spPr>
          <p:txBody>
            <a:bodyPr wrap="none" anchor="ctr"/>
            <a:lstStyle/>
            <a:p>
              <a:endParaRPr lang="es-ES"/>
            </a:p>
          </p:txBody>
        </p:sp>
        <p:sp>
          <p:nvSpPr>
            <p:cNvPr id="1056" name="WordArt 27"/>
            <p:cNvSpPr>
              <a:spLocks noChangeArrowheads="1" noChangeShapeType="1" noTextEdit="1"/>
            </p:cNvSpPr>
            <p:nvPr/>
          </p:nvSpPr>
          <p:spPr bwMode="auto">
            <a:xfrm>
              <a:off x="1287" y="1464"/>
              <a:ext cx="834" cy="540"/>
            </a:xfrm>
            <a:prstGeom prst="rect">
              <a:avLst/>
            </a:prstGeom>
          </p:spPr>
          <p:txBody>
            <a:bodyPr wrap="none" fromWordArt="1">
              <a:prstTxWarp prst="textPlain">
                <a:avLst>
                  <a:gd name="adj" fmla="val 50000"/>
                </a:avLst>
              </a:prstTxWarp>
            </a:bodyPr>
            <a:lstStyle/>
            <a:p>
              <a:pPr algn="ctr"/>
              <a:r>
                <a:rPr lang="es-ES" sz="2800" i="1" kern="10">
                  <a:ln w="9525">
                    <a:solidFill>
                      <a:srgbClr val="4D4D4D"/>
                    </a:solidFill>
                    <a:round/>
                    <a:headEnd/>
                    <a:tailEnd/>
                  </a:ln>
                  <a:effectLst>
                    <a:outerShdw dist="35921" dir="2700000" algn="ctr" rotWithShape="0">
                      <a:srgbClr val="808080">
                        <a:alpha val="79999"/>
                      </a:srgbClr>
                    </a:outerShdw>
                  </a:effectLst>
                  <a:latin typeface="Verdana"/>
                  <a:ea typeface="Verdana"/>
                  <a:cs typeface="Verdana"/>
                </a:rPr>
                <a:t>The Big</a:t>
              </a:r>
            </a:p>
            <a:p>
              <a:pPr algn="ctr"/>
              <a:r>
                <a:rPr lang="es-ES" sz="2800" i="1" kern="10">
                  <a:ln w="9525">
                    <a:solidFill>
                      <a:srgbClr val="4D4D4D"/>
                    </a:solidFill>
                    <a:round/>
                    <a:headEnd/>
                    <a:tailEnd/>
                  </a:ln>
                  <a:effectLst>
                    <a:outerShdw dist="35921" dir="2700000" algn="ctr" rotWithShape="0">
                      <a:srgbClr val="808080">
                        <a:alpha val="79999"/>
                      </a:srgbClr>
                    </a:outerShdw>
                  </a:effectLst>
                  <a:latin typeface="Verdana"/>
                  <a:ea typeface="Verdana"/>
                  <a:cs typeface="Verdana"/>
                </a:rPr>
                <a:t>Wheel</a:t>
              </a:r>
            </a:p>
          </p:txBody>
        </p:sp>
      </p:grpSp>
      <p:grpSp>
        <p:nvGrpSpPr>
          <p:cNvPr id="3" name="Group 31"/>
          <p:cNvGrpSpPr>
            <a:grpSpLocks/>
          </p:cNvGrpSpPr>
          <p:nvPr/>
        </p:nvGrpSpPr>
        <p:grpSpPr bwMode="auto">
          <a:xfrm>
            <a:off x="6248400" y="5410200"/>
            <a:ext cx="2667000" cy="1387475"/>
            <a:chOff x="3696" y="3285"/>
            <a:chExt cx="1920" cy="997"/>
          </a:xfrm>
        </p:grpSpPr>
        <p:sp>
          <p:nvSpPr>
            <p:cNvPr id="1042" name="Text Box 2"/>
            <p:cNvSpPr txBox="1">
              <a:spLocks noChangeArrowheads="1"/>
            </p:cNvSpPr>
            <p:nvPr/>
          </p:nvSpPr>
          <p:spPr bwMode="auto">
            <a:xfrm>
              <a:off x="3696" y="3681"/>
              <a:ext cx="1920" cy="291"/>
            </a:xfrm>
            <a:prstGeom prst="rect">
              <a:avLst/>
            </a:prstGeom>
            <a:solidFill>
              <a:schemeClr val="accent2"/>
            </a:solidFill>
            <a:ln w="38100">
              <a:solidFill>
                <a:schemeClr val="tx1"/>
              </a:solidFill>
              <a:miter lim="800000"/>
              <a:headEnd/>
              <a:tailEnd/>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endParaRPr lang="es-ES">
                <a:solidFill>
                  <a:schemeClr val="bg1"/>
                </a:solidFill>
              </a:endParaRPr>
            </a:p>
          </p:txBody>
        </p:sp>
        <p:pic>
          <p:nvPicPr>
            <p:cNvPr id="1043" name="Picture 29" descr="j0232284"/>
            <p:cNvPicPr>
              <a:picLocks noChangeAspect="1" noChangeArrowheads="1"/>
            </p:cNvPicPr>
            <p:nvPr/>
          </p:nvPicPr>
          <p:blipFill>
            <a:blip r:embed="rId19" cstate="print">
              <a:extLst>
                <a:ext uri="{28A0092B-C50C-407E-A947-70E740481C1C}">
                  <a14:useLocalDpi xmlns:a14="http://schemas.microsoft.com/office/drawing/2010/main" val="0"/>
                </a:ext>
              </a:extLst>
            </a:blip>
            <a:srcRect/>
            <a:stretch>
              <a:fillRect/>
            </a:stretch>
          </p:blipFill>
          <p:spPr bwMode="auto">
            <a:xfrm>
              <a:off x="4194" y="3285"/>
              <a:ext cx="979" cy="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44" name="WordArt 30"/>
            <p:cNvSpPr>
              <a:spLocks noChangeArrowheads="1" noChangeShapeType="1" noTextEdit="1"/>
            </p:cNvSpPr>
            <p:nvPr/>
          </p:nvSpPr>
          <p:spPr bwMode="auto">
            <a:xfrm>
              <a:off x="4029" y="3675"/>
              <a:ext cx="1338" cy="294"/>
            </a:xfrm>
            <a:prstGeom prst="rect">
              <a:avLst/>
            </a:prstGeom>
          </p:spPr>
          <p:txBody>
            <a:bodyPr wrap="none" fromWordArt="1">
              <a:prstTxWarp prst="textPlain">
                <a:avLst>
                  <a:gd name="adj" fmla="val 50000"/>
                </a:avLst>
              </a:prstTxWarp>
            </a:bodyPr>
            <a:lstStyle/>
            <a:p>
              <a:pPr algn="ctr"/>
              <a:r>
                <a:rPr lang="es-ES" sz="3200" i="1" kern="10">
                  <a:ln w="9525">
                    <a:solidFill>
                      <a:schemeClr val="tx1"/>
                    </a:solidFill>
                    <a:round/>
                    <a:headEnd/>
                    <a:tailEnd/>
                  </a:ln>
                  <a:solidFill>
                    <a:schemeClr val="bg1"/>
                  </a:solidFill>
                  <a:effectLst>
                    <a:outerShdw dist="35921" dir="2700000" algn="ctr" rotWithShape="0">
                      <a:srgbClr val="808080">
                        <a:alpha val="79999"/>
                      </a:srgbClr>
                    </a:outerShdw>
                  </a:effectLst>
                  <a:latin typeface="Arial"/>
                  <a:cs typeface="Arial"/>
                </a:rPr>
                <a:t>Spin Wheel</a:t>
              </a:r>
            </a:p>
          </p:txBody>
        </p:sp>
      </p:grpSp>
      <p:sp>
        <p:nvSpPr>
          <p:cNvPr id="1033" name="Text Box 4"/>
          <p:cNvSpPr txBox="1">
            <a:spLocks noChangeArrowheads="1"/>
          </p:cNvSpPr>
          <p:nvPr/>
        </p:nvSpPr>
        <p:spPr bwMode="auto">
          <a:xfrm>
            <a:off x="1524000" y="6210300"/>
            <a:ext cx="2133600" cy="495300"/>
          </a:xfrm>
          <a:prstGeom prst="rect">
            <a:avLst/>
          </a:prstGeom>
          <a:solidFill>
            <a:srgbClr val="FF0000"/>
          </a:solidFill>
          <a:ln w="38100">
            <a:solidFill>
              <a:schemeClr val="tx1"/>
            </a:solidFill>
            <a:miter lim="800000"/>
            <a:headEnd/>
            <a:tailEnd/>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2400" b="1">
                <a:solidFill>
                  <a:schemeClr val="bg1"/>
                </a:solidFill>
                <a:latin typeface="Verdana" pitchFamily="34" charset="0"/>
              </a:rPr>
              <a:t>Points</a:t>
            </a:r>
          </a:p>
        </p:txBody>
      </p:sp>
      <p:sp>
        <p:nvSpPr>
          <p:cNvPr id="1034" name="Line 3"/>
          <p:cNvSpPr>
            <a:spLocks noChangeShapeType="1"/>
          </p:cNvSpPr>
          <p:nvPr/>
        </p:nvSpPr>
        <p:spPr bwMode="auto">
          <a:xfrm flipV="1">
            <a:off x="2590800" y="5359400"/>
            <a:ext cx="0" cy="838200"/>
          </a:xfrm>
          <a:prstGeom prst="line">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1035" name="Line 33"/>
          <p:cNvSpPr>
            <a:spLocks noChangeShapeType="1"/>
          </p:cNvSpPr>
          <p:nvPr/>
        </p:nvSpPr>
        <p:spPr bwMode="auto">
          <a:xfrm>
            <a:off x="6234113" y="5334000"/>
            <a:ext cx="2667000"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3113" name="Text Box 41"/>
          <p:cNvSpPr txBox="1">
            <a:spLocks noChangeArrowheads="1"/>
          </p:cNvSpPr>
          <p:nvPr/>
        </p:nvSpPr>
        <p:spPr bwMode="auto">
          <a:xfrm>
            <a:off x="7543800" y="1524000"/>
            <a:ext cx="1447800" cy="366713"/>
          </a:xfrm>
          <a:prstGeom prst="rect">
            <a:avLst/>
          </a:prstGeom>
          <a:noFill/>
          <a:ln w="9525">
            <a:noFill/>
            <a:miter lim="800000"/>
            <a:headEnd/>
            <a:tailEnd/>
          </a:ln>
          <a:effectLst/>
        </p:spPr>
        <p:txBody>
          <a:bodyPr>
            <a:spAutoFit/>
          </a:bodyPr>
          <a:lstStyle/>
          <a:p>
            <a:pPr>
              <a:spcBef>
                <a:spcPct val="50000"/>
              </a:spcBef>
              <a:defRPr/>
            </a:pPr>
            <a:r>
              <a:rPr lang="en-US" b="1" u="sng">
                <a:effectLst>
                  <a:outerShdw blurRad="38100" dist="38100" dir="2700000" algn="tl">
                    <a:srgbClr val="C0C0C0"/>
                  </a:outerShdw>
                </a:effectLst>
              </a:rPr>
              <a:t>Team One</a:t>
            </a:r>
          </a:p>
        </p:txBody>
      </p:sp>
      <p:sp>
        <p:nvSpPr>
          <p:cNvPr id="3114" name="Text Box 42"/>
          <p:cNvSpPr txBox="1">
            <a:spLocks noChangeArrowheads="1"/>
          </p:cNvSpPr>
          <p:nvPr/>
        </p:nvSpPr>
        <p:spPr bwMode="auto">
          <a:xfrm>
            <a:off x="7543800" y="2057400"/>
            <a:ext cx="1447800" cy="366713"/>
          </a:xfrm>
          <a:prstGeom prst="rect">
            <a:avLst/>
          </a:prstGeom>
          <a:noFill/>
          <a:ln w="9525">
            <a:noFill/>
            <a:miter lim="800000"/>
            <a:headEnd/>
            <a:tailEnd/>
          </a:ln>
          <a:effectLst/>
        </p:spPr>
        <p:txBody>
          <a:bodyPr>
            <a:spAutoFit/>
          </a:bodyPr>
          <a:lstStyle/>
          <a:p>
            <a:pPr>
              <a:spcBef>
                <a:spcPct val="50000"/>
              </a:spcBef>
              <a:defRPr/>
            </a:pPr>
            <a:r>
              <a:rPr lang="en-US" b="1" u="sng">
                <a:effectLst>
                  <a:outerShdw blurRad="38100" dist="38100" dir="2700000" algn="tl">
                    <a:srgbClr val="C0C0C0"/>
                  </a:outerShdw>
                </a:effectLst>
              </a:rPr>
              <a:t>Team Two</a:t>
            </a:r>
          </a:p>
        </p:txBody>
      </p:sp>
      <p:sp>
        <p:nvSpPr>
          <p:cNvPr id="3115" name="Text Box 43"/>
          <p:cNvSpPr txBox="1">
            <a:spLocks noChangeArrowheads="1"/>
          </p:cNvSpPr>
          <p:nvPr/>
        </p:nvSpPr>
        <p:spPr bwMode="auto">
          <a:xfrm>
            <a:off x="7543800" y="2590800"/>
            <a:ext cx="1600200" cy="366713"/>
          </a:xfrm>
          <a:prstGeom prst="rect">
            <a:avLst/>
          </a:prstGeom>
          <a:noFill/>
          <a:ln w="9525">
            <a:noFill/>
            <a:miter lim="800000"/>
            <a:headEnd/>
            <a:tailEnd/>
          </a:ln>
          <a:effectLst/>
        </p:spPr>
        <p:txBody>
          <a:bodyPr>
            <a:spAutoFit/>
          </a:bodyPr>
          <a:lstStyle/>
          <a:p>
            <a:pPr>
              <a:spcBef>
                <a:spcPct val="50000"/>
              </a:spcBef>
              <a:defRPr/>
            </a:pPr>
            <a:r>
              <a:rPr lang="en-US" b="1" u="sng">
                <a:effectLst>
                  <a:outerShdw blurRad="38100" dist="38100" dir="2700000" algn="tl">
                    <a:srgbClr val="C0C0C0"/>
                  </a:outerShdw>
                </a:effectLst>
              </a:rPr>
              <a:t>Team Three</a:t>
            </a:r>
          </a:p>
        </p:txBody>
      </p:sp>
      <p:sp>
        <p:nvSpPr>
          <p:cNvPr id="3116" name="Text Box 44"/>
          <p:cNvSpPr txBox="1">
            <a:spLocks noChangeArrowheads="1"/>
          </p:cNvSpPr>
          <p:nvPr/>
        </p:nvSpPr>
        <p:spPr bwMode="auto">
          <a:xfrm>
            <a:off x="7543800" y="3124200"/>
            <a:ext cx="1447800" cy="366713"/>
          </a:xfrm>
          <a:prstGeom prst="rect">
            <a:avLst/>
          </a:prstGeom>
          <a:noFill/>
          <a:ln w="9525">
            <a:noFill/>
            <a:miter lim="800000"/>
            <a:headEnd/>
            <a:tailEnd/>
          </a:ln>
          <a:effectLst/>
        </p:spPr>
        <p:txBody>
          <a:bodyPr>
            <a:spAutoFit/>
          </a:bodyPr>
          <a:lstStyle/>
          <a:p>
            <a:pPr>
              <a:spcBef>
                <a:spcPct val="50000"/>
              </a:spcBef>
              <a:defRPr/>
            </a:pPr>
            <a:r>
              <a:rPr lang="en-US" b="1" u="sng" dirty="0">
                <a:effectLst>
                  <a:outerShdw blurRad="38100" dist="38100" dir="2700000" algn="tl">
                    <a:srgbClr val="C0C0C0"/>
                  </a:outerShdw>
                </a:effectLst>
              </a:rPr>
              <a:t>Team Four</a:t>
            </a:r>
          </a:p>
        </p:txBody>
      </p:sp>
      <p:sp>
        <p:nvSpPr>
          <p:cNvPr id="1040" name="WordArt 57"/>
          <p:cNvSpPr>
            <a:spLocks noChangeArrowheads="1" noChangeShapeType="1" noTextEdit="1"/>
          </p:cNvSpPr>
          <p:nvPr/>
        </p:nvSpPr>
        <p:spPr bwMode="auto">
          <a:xfrm>
            <a:off x="6553200" y="609600"/>
            <a:ext cx="2166938" cy="538163"/>
          </a:xfrm>
          <a:prstGeom prst="rect">
            <a:avLst/>
          </a:prstGeom>
        </p:spPr>
        <p:txBody>
          <a:bodyPr wrap="none" fromWordArt="1">
            <a:prstTxWarp prst="textCanUp">
              <a:avLst>
                <a:gd name="adj" fmla="val 85713"/>
              </a:avLst>
            </a:prstTxWarp>
          </a:bodyPr>
          <a:lstStyle/>
          <a:p>
            <a:pPr algn="ctr"/>
            <a:r>
              <a:rPr lang="es-ES" sz="3600" kern="10">
                <a:ln w="9525">
                  <a:solidFill>
                    <a:srgbClr val="000000"/>
                  </a:solidFill>
                  <a:round/>
                  <a:headEnd/>
                  <a:tailEnd/>
                </a:ln>
                <a:solidFill>
                  <a:srgbClr val="000000"/>
                </a:solidFill>
                <a:latin typeface="Times New Roman"/>
                <a:cs typeface="Times New Roman"/>
              </a:rPr>
              <a:t>Team Scores</a:t>
            </a:r>
          </a:p>
        </p:txBody>
      </p:sp>
      <p:sp>
        <p:nvSpPr>
          <p:cNvPr id="1041" name="Text Box 58">
            <a:hlinkClick r:id="" action="ppaction://hlinkshowjump?jump=endshow"/>
          </p:cNvPr>
          <p:cNvSpPr txBox="1">
            <a:spLocks noChangeArrowheads="1"/>
          </p:cNvSpPr>
          <p:nvPr/>
        </p:nvSpPr>
        <p:spPr bwMode="auto">
          <a:xfrm>
            <a:off x="0" y="0"/>
            <a:ext cx="990600" cy="274638"/>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200">
                <a:solidFill>
                  <a:schemeClr val="bg1"/>
                </a:solidFill>
                <a:latin typeface="Verdana" pitchFamily="34" charset="0"/>
              </a:rPr>
              <a:t>End Game</a:t>
            </a:r>
          </a:p>
        </p:txBody>
      </p:sp>
    </p:spTree>
    <p:controls>
      <mc:AlternateContent xmlns:mc="http://schemas.openxmlformats.org/markup-compatibility/2006">
        <mc:Choice xmlns:v="urn:schemas-microsoft-com:vml" Requires="v">
          <p:control spid="1026" name="TextBox1" r:id="rId2" imgW="990720" imgH="380880"/>
        </mc:Choice>
        <mc:Fallback>
          <p:control name="TextBox1" r:id="rId2" imgW="990720" imgH="380880">
            <p:pic>
              <p:nvPicPr>
                <p:cNvPr id="0" name="TextBox1"/>
                <p:cNvPicPr preferRelativeResize="0">
                  <a:picLocks noChangeArrowheads="1" noChangeShapeType="1"/>
                </p:cNvPicPr>
                <p:nvPr/>
              </p:nvPicPr>
              <p:blipFill>
                <a:blip r:embed="rId20">
                  <a:extLst>
                    <a:ext uri="{28A0092B-C50C-407E-A947-70E740481C1C}">
                      <a14:useLocalDpi xmlns:a14="http://schemas.microsoft.com/office/drawing/2010/main" val="0"/>
                    </a:ext>
                  </a:extLst>
                </a:blip>
                <a:srcRect/>
                <a:stretch>
                  <a:fillRect/>
                </a:stretch>
              </p:blipFill>
              <p:spPr bwMode="auto">
                <a:xfrm>
                  <a:off x="6400800" y="2590800"/>
                  <a:ext cx="990600" cy="3810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27" name="TextBox2" r:id="rId3" imgW="990720" imgH="380880"/>
        </mc:Choice>
        <mc:Fallback>
          <p:control name="TextBox2" r:id="rId3" imgW="990720" imgH="380880">
            <p:pic>
              <p:nvPicPr>
                <p:cNvPr id="0" name="TextBox2"/>
                <p:cNvPicPr preferRelativeResize="0">
                  <a:picLocks noChangeArrowheads="1" noChangeShapeType="1"/>
                </p:cNvPicPr>
                <p:nvPr/>
              </p:nvPicPr>
              <p:blipFill>
                <a:blip r:embed="rId21">
                  <a:extLst>
                    <a:ext uri="{28A0092B-C50C-407E-A947-70E740481C1C}">
                      <a14:useLocalDpi xmlns:a14="http://schemas.microsoft.com/office/drawing/2010/main" val="0"/>
                    </a:ext>
                  </a:extLst>
                </a:blip>
                <a:srcRect/>
                <a:stretch>
                  <a:fillRect/>
                </a:stretch>
              </p:blipFill>
              <p:spPr bwMode="auto">
                <a:xfrm>
                  <a:off x="6400800" y="3124200"/>
                  <a:ext cx="990600" cy="3810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28" name="TextBox3" r:id="rId4" imgW="990720" imgH="380880"/>
        </mc:Choice>
        <mc:Fallback>
          <p:control name="TextBox3" r:id="rId4" imgW="990720" imgH="380880">
            <p:pic>
              <p:nvPicPr>
                <p:cNvPr id="0" name="TextBox3"/>
                <p:cNvPicPr preferRelativeResize="0">
                  <a:picLocks noChangeArrowheads="1" noChangeShapeType="1"/>
                </p:cNvPicPr>
                <p:nvPr/>
              </p:nvPicPr>
              <p:blipFill>
                <a:blip r:embed="rId22">
                  <a:extLst>
                    <a:ext uri="{28A0092B-C50C-407E-A947-70E740481C1C}">
                      <a14:useLocalDpi xmlns:a14="http://schemas.microsoft.com/office/drawing/2010/main" val="0"/>
                    </a:ext>
                  </a:extLst>
                </a:blip>
                <a:srcRect/>
                <a:stretch>
                  <a:fillRect/>
                </a:stretch>
              </p:blipFill>
              <p:spPr bwMode="auto">
                <a:xfrm>
                  <a:off x="6400800" y="2057400"/>
                  <a:ext cx="990600" cy="3810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29" name="TextBox4" r:id="rId5" imgW="990720" imgH="380880"/>
        </mc:Choice>
        <mc:Fallback>
          <p:control name="TextBox4" r:id="rId5" imgW="990720" imgH="380880">
            <p:pic>
              <p:nvPicPr>
                <p:cNvPr id="0" name="TextBox4"/>
                <p:cNvPicPr preferRelativeResize="0">
                  <a:picLocks noChangeArrowheads="1" noChangeShapeType="1"/>
                </p:cNvPicPr>
                <p:nvPr/>
              </p:nvPicPr>
              <p:blipFill>
                <a:blip r:embed="rId23">
                  <a:extLst>
                    <a:ext uri="{28A0092B-C50C-407E-A947-70E740481C1C}">
                      <a14:useLocalDpi xmlns:a14="http://schemas.microsoft.com/office/drawing/2010/main" val="0"/>
                    </a:ext>
                  </a:extLst>
                </a:blip>
                <a:srcRect/>
                <a:stretch>
                  <a:fillRect/>
                </a:stretch>
              </p:blipFill>
              <p:spPr bwMode="auto">
                <a:xfrm>
                  <a:off x="6400800" y="1524000"/>
                  <a:ext cx="990600" cy="3810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cSld>
  <p:clrMapOvr>
    <a:masterClrMapping/>
  </p:clrMapOvr>
  <p:transition>
    <p:fade/>
  </p:transition>
  <p:timing>
    <p:tnLst>
      <p:par>
        <p:cTn id="1" dur="indefinite" restart="never" nodeType="tmRoot">
          <p:childTnLst>
            <p:seq concurrent="1" nextAc="seek">
              <p:cTn id="2" restart="whenNotActive" fill="hold" evtFilter="cancelBubble" nodeType="interactiveSeq">
                <p:stCondLst>
                  <p:cond evt="onClick" delay="0">
                    <p:tgtEl>
                      <p:spTgt spid="3"/>
                    </p:tgtEl>
                  </p:cond>
                </p:stCondLst>
                <p:endSync evt="end" delay="0">
                  <p:rtn val="all"/>
                </p:endSync>
                <p:childTnLst>
                  <p:par>
                    <p:cTn id="3" fill="hold" nodeType="clickPar">
                      <p:stCondLst>
                        <p:cond delay="0"/>
                      </p:stCondLst>
                      <p:childTnLst>
                        <p:par>
                          <p:cTn id="4" fill="hold" nodeType="withGroup">
                            <p:stCondLst>
                              <p:cond delay="0"/>
                            </p:stCondLst>
                            <p:childTnLst>
                              <p:par>
                                <p:cTn id="5" presetID="8" presetClass="emph" presetSubtype="0" fill="hold" nodeType="clickEffect">
                                  <p:stCondLst>
                                    <p:cond delay="0"/>
                                  </p:stCondLst>
                                  <p:childTnLst>
                                    <p:animRot by="24000000">
                                      <p:cBhvr>
                                        <p:cTn id="6" dur="2000" fill="hold"/>
                                        <p:tgtEl>
                                          <p:spTgt spid="2"/>
                                        </p:tgtEl>
                                        <p:attrNameLst>
                                          <p:attrName>r</p:attrName>
                                        </p:attrNameLst>
                                      </p:cBhvr>
                                    </p:animRot>
                                  </p:childTnLst>
                                  <p:subTnLst>
                                    <p:audio>
                                      <p:cMediaNode>
                                        <p:cTn display="0" masterRel="sameClick">
                                          <p:stCondLst>
                                            <p:cond evt="begin" delay="0">
                                              <p:tn val="5"/>
                                            </p:cond>
                                          </p:stCondLst>
                                          <p:endCondLst>
                                            <p:cond evt="onStopAudio" delay="0">
                                              <p:tgtEl>
                                                <p:sldTgt/>
                                              </p:tgtEl>
                                            </p:cond>
                                          </p:endCondLst>
                                        </p:cTn>
                                        <p:tgtEl>
                                          <p:sndTgt r:embed="rId7" name="spin_around5.wav"/>
                                        </p:tgtEl>
                                      </p:cMediaNode>
                                    </p:audio>
                                  </p:subTnLst>
                                </p:cTn>
                              </p:par>
                            </p:childTnLst>
                          </p:cTn>
                        </p:par>
                      </p:childTnLst>
                    </p:cTn>
                  </p:par>
                  <p:par>
                    <p:cTn id="7" fill="hold" nodeType="clickPar">
                      <p:stCondLst>
                        <p:cond delay="indefinite"/>
                      </p:stCondLst>
                      <p:childTnLst>
                        <p:par>
                          <p:cTn id="8" fill="hold" nodeType="withGroup">
                            <p:stCondLst>
                              <p:cond delay="0"/>
                            </p:stCondLst>
                            <p:childTnLst>
                              <p:par>
                                <p:cTn id="9" presetID="8" presetClass="emph" presetSubtype="0" fill="hold" nodeType="clickEffect">
                                  <p:stCondLst>
                                    <p:cond delay="0"/>
                                  </p:stCondLst>
                                  <p:childTnLst>
                                    <p:animRot by="26400000">
                                      <p:cBhvr>
                                        <p:cTn id="10" dur="2000" fill="hold"/>
                                        <p:tgtEl>
                                          <p:spTgt spid="2"/>
                                        </p:tgtEl>
                                        <p:attrNameLst>
                                          <p:attrName>r</p:attrName>
                                        </p:attrNameLst>
                                      </p:cBhvr>
                                    </p:animRot>
                                  </p:childTnLst>
                                  <p:subTnLst>
                                    <p:audio>
                                      <p:cMediaNode>
                                        <p:cTn display="0" masterRel="sameClick">
                                          <p:stCondLst>
                                            <p:cond evt="begin" delay="0">
                                              <p:tn val="9"/>
                                            </p:cond>
                                          </p:stCondLst>
                                          <p:endCondLst>
                                            <p:cond evt="onStopAudio" delay="0">
                                              <p:tgtEl>
                                                <p:sldTgt/>
                                              </p:tgtEl>
                                            </p:cond>
                                          </p:endCondLst>
                                        </p:cTn>
                                        <p:tgtEl>
                                          <p:sndTgt r:embed="rId7" name="spin_around5.wav"/>
                                        </p:tgtEl>
                                      </p:cMediaNode>
                                    </p:audio>
                                  </p:subTnLst>
                                </p:cTn>
                              </p:par>
                            </p:childTnLst>
                          </p:cTn>
                        </p:par>
                      </p:childTnLst>
                    </p:cTn>
                  </p:par>
                  <p:par>
                    <p:cTn id="11" fill="hold" nodeType="clickPar">
                      <p:stCondLst>
                        <p:cond delay="indefinite"/>
                      </p:stCondLst>
                      <p:childTnLst>
                        <p:par>
                          <p:cTn id="12" fill="hold" nodeType="withGroup">
                            <p:stCondLst>
                              <p:cond delay="0"/>
                            </p:stCondLst>
                            <p:childTnLst>
                              <p:par>
                                <p:cTn id="13" presetID="8" presetClass="emph" presetSubtype="0" fill="hold" nodeType="clickEffect">
                                  <p:stCondLst>
                                    <p:cond delay="0"/>
                                  </p:stCondLst>
                                  <p:childTnLst>
                                    <p:animRot by="28800000">
                                      <p:cBhvr>
                                        <p:cTn id="14" dur="2000" fill="hold"/>
                                        <p:tgtEl>
                                          <p:spTgt spid="2"/>
                                        </p:tgtEl>
                                        <p:attrNameLst>
                                          <p:attrName>r</p:attrName>
                                        </p:attrNameLst>
                                      </p:cBhvr>
                                    </p:animRot>
                                  </p:childTnLst>
                                  <p:subTnLst>
                                    <p:audio>
                                      <p:cMediaNode>
                                        <p:cTn display="0" masterRel="sameClick">
                                          <p:stCondLst>
                                            <p:cond evt="begin" delay="0">
                                              <p:tn val="13"/>
                                            </p:cond>
                                          </p:stCondLst>
                                          <p:endCondLst>
                                            <p:cond evt="onStopAudio" delay="0">
                                              <p:tgtEl>
                                                <p:sldTgt/>
                                              </p:tgtEl>
                                            </p:cond>
                                          </p:endCondLst>
                                        </p:cTn>
                                        <p:tgtEl>
                                          <p:sndTgt r:embed="rId7" name="spin_around5.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8" presetClass="emph" presetSubtype="0" fill="hold" nodeType="clickEffect">
                                  <p:stCondLst>
                                    <p:cond delay="0"/>
                                  </p:stCondLst>
                                  <p:childTnLst>
                                    <p:animRot by="31200000">
                                      <p:cBhvr>
                                        <p:cTn id="18" dur="2000" fill="hold"/>
                                        <p:tgtEl>
                                          <p:spTgt spid="2"/>
                                        </p:tgtEl>
                                        <p:attrNameLst>
                                          <p:attrName>r</p:attrName>
                                        </p:attrNameLst>
                                      </p:cBhvr>
                                    </p:animRot>
                                  </p:childTnLst>
                                  <p:subTnLst>
                                    <p:audio>
                                      <p:cMediaNode>
                                        <p:cTn display="0" masterRel="sameClick">
                                          <p:stCondLst>
                                            <p:cond evt="begin" delay="0">
                                              <p:tn val="17"/>
                                            </p:cond>
                                          </p:stCondLst>
                                          <p:endCondLst>
                                            <p:cond evt="onStopAudio" delay="0">
                                              <p:tgtEl>
                                                <p:sldTgt/>
                                              </p:tgtEl>
                                            </p:cond>
                                          </p:endCondLst>
                                        </p:cTn>
                                        <p:tgtEl>
                                          <p:sndTgt r:embed="rId7" name="spin_around5.wav"/>
                                        </p:tgtEl>
                                      </p:cMediaNode>
                                    </p:audio>
                                  </p:subTnLst>
                                </p:cTn>
                              </p:par>
                            </p:childTnLst>
                          </p:cTn>
                        </p:par>
                      </p:childTnLst>
                    </p:cTn>
                  </p:par>
                  <p:par>
                    <p:cTn id="19" fill="hold" nodeType="clickPar">
                      <p:stCondLst>
                        <p:cond delay="indefinite"/>
                      </p:stCondLst>
                      <p:childTnLst>
                        <p:par>
                          <p:cTn id="20" fill="hold" nodeType="withGroup">
                            <p:stCondLst>
                              <p:cond delay="0"/>
                            </p:stCondLst>
                            <p:childTnLst>
                              <p:par>
                                <p:cTn id="21" presetID="8" presetClass="emph" presetSubtype="0" fill="hold" nodeType="clickEffect">
                                  <p:stCondLst>
                                    <p:cond delay="0"/>
                                  </p:stCondLst>
                                  <p:childTnLst>
                                    <p:animRot by="24000000">
                                      <p:cBhvr>
                                        <p:cTn id="22" dur="2000" fill="hold"/>
                                        <p:tgtEl>
                                          <p:spTgt spid="2"/>
                                        </p:tgtEl>
                                        <p:attrNameLst>
                                          <p:attrName>r</p:attrName>
                                        </p:attrNameLst>
                                      </p:cBhvr>
                                    </p:animRot>
                                  </p:childTnLst>
                                  <p:subTnLst>
                                    <p:audio>
                                      <p:cMediaNode>
                                        <p:cTn display="0" masterRel="sameClick">
                                          <p:stCondLst>
                                            <p:cond evt="begin" delay="0">
                                              <p:tn val="21"/>
                                            </p:cond>
                                          </p:stCondLst>
                                          <p:endCondLst>
                                            <p:cond evt="onStopAudio" delay="0">
                                              <p:tgtEl>
                                                <p:sldTgt/>
                                              </p:tgtEl>
                                            </p:cond>
                                          </p:endCondLst>
                                        </p:cTn>
                                        <p:tgtEl>
                                          <p:sndTgt r:embed="rId7" name="spin_around5.wav"/>
                                        </p:tgtEl>
                                      </p:cMediaNode>
                                    </p:audio>
                                  </p:subTnLst>
                                </p:cTn>
                              </p:par>
                            </p:childTnLst>
                          </p:cTn>
                        </p:par>
                      </p:childTnLst>
                    </p:cTn>
                  </p:par>
                  <p:par>
                    <p:cTn id="23" fill="hold" nodeType="clickPar">
                      <p:stCondLst>
                        <p:cond delay="indefinite"/>
                      </p:stCondLst>
                      <p:childTnLst>
                        <p:par>
                          <p:cTn id="24" fill="hold" nodeType="withGroup">
                            <p:stCondLst>
                              <p:cond delay="0"/>
                            </p:stCondLst>
                            <p:childTnLst>
                              <p:par>
                                <p:cTn id="25" presetID="8" presetClass="emph" presetSubtype="0" fill="hold" nodeType="clickEffect">
                                  <p:stCondLst>
                                    <p:cond delay="0"/>
                                  </p:stCondLst>
                                  <p:childTnLst>
                                    <p:animRot by="28800000">
                                      <p:cBhvr>
                                        <p:cTn id="26" dur="2000" fill="hold"/>
                                        <p:tgtEl>
                                          <p:spTgt spid="2"/>
                                        </p:tgtEl>
                                        <p:attrNameLst>
                                          <p:attrName>r</p:attrName>
                                        </p:attrNameLst>
                                      </p:cBhvr>
                                    </p:animRot>
                                  </p:childTnLst>
                                  <p:subTnLst>
                                    <p:audio>
                                      <p:cMediaNode>
                                        <p:cTn display="0" masterRel="sameClick">
                                          <p:stCondLst>
                                            <p:cond evt="begin" delay="0">
                                              <p:tn val="25"/>
                                            </p:cond>
                                          </p:stCondLst>
                                          <p:endCondLst>
                                            <p:cond evt="onStopAudio" delay="0">
                                              <p:tgtEl>
                                                <p:sldTgt/>
                                              </p:tgtEl>
                                            </p:cond>
                                          </p:endCondLst>
                                        </p:cTn>
                                        <p:tgtEl>
                                          <p:sndTgt r:embed="rId7" name="spin_around5.wav"/>
                                        </p:tgtEl>
                                      </p:cMediaNode>
                                    </p:audio>
                                  </p:subTnLst>
                                </p:cTn>
                              </p:par>
                            </p:childTnLst>
                          </p:cTn>
                        </p:par>
                      </p:childTnLst>
                    </p:cTn>
                  </p:par>
                  <p:par>
                    <p:cTn id="27" fill="hold" nodeType="clickPar">
                      <p:stCondLst>
                        <p:cond delay="indefinite"/>
                      </p:stCondLst>
                      <p:childTnLst>
                        <p:par>
                          <p:cTn id="28" fill="hold" nodeType="withGroup">
                            <p:stCondLst>
                              <p:cond delay="0"/>
                            </p:stCondLst>
                            <p:childTnLst>
                              <p:par>
                                <p:cTn id="29" presetID="8" presetClass="emph" presetSubtype="0" fill="hold" nodeType="clickEffect">
                                  <p:stCondLst>
                                    <p:cond delay="0"/>
                                  </p:stCondLst>
                                  <p:childTnLst>
                                    <p:animRot by="33600000">
                                      <p:cBhvr>
                                        <p:cTn id="30" dur="2000" fill="hold"/>
                                        <p:tgtEl>
                                          <p:spTgt spid="2"/>
                                        </p:tgtEl>
                                        <p:attrNameLst>
                                          <p:attrName>r</p:attrName>
                                        </p:attrNameLst>
                                      </p:cBhvr>
                                    </p:animRot>
                                  </p:childTnLst>
                                  <p:subTnLst>
                                    <p:audio>
                                      <p:cMediaNode>
                                        <p:cTn display="0" masterRel="sameClick">
                                          <p:stCondLst>
                                            <p:cond evt="begin" delay="0">
                                              <p:tn val="29"/>
                                            </p:cond>
                                          </p:stCondLst>
                                          <p:endCondLst>
                                            <p:cond evt="onStopAudio" delay="0">
                                              <p:tgtEl>
                                                <p:sldTgt/>
                                              </p:tgtEl>
                                            </p:cond>
                                          </p:endCondLst>
                                        </p:cTn>
                                        <p:tgtEl>
                                          <p:sndTgt r:embed="rId7" name="spin_around5.wav"/>
                                        </p:tgtEl>
                                      </p:cMediaNode>
                                    </p:audio>
                                  </p:subTnLst>
                                </p:cTn>
                              </p:par>
                            </p:childTnLst>
                          </p:cTn>
                        </p:par>
                      </p:childTnLst>
                    </p:cTn>
                  </p:par>
                  <p:par>
                    <p:cTn id="31" fill="hold" nodeType="clickPar">
                      <p:stCondLst>
                        <p:cond delay="indefinite"/>
                      </p:stCondLst>
                      <p:childTnLst>
                        <p:par>
                          <p:cTn id="32" fill="hold" nodeType="withGroup">
                            <p:stCondLst>
                              <p:cond delay="0"/>
                            </p:stCondLst>
                            <p:childTnLst>
                              <p:par>
                                <p:cTn id="33" presetID="8" presetClass="emph" presetSubtype="0" fill="hold" nodeType="clickEffect">
                                  <p:stCondLst>
                                    <p:cond delay="0"/>
                                  </p:stCondLst>
                                  <p:childTnLst>
                                    <p:animRot by="24000000">
                                      <p:cBhvr>
                                        <p:cTn id="34" dur="2000" fill="hold"/>
                                        <p:tgtEl>
                                          <p:spTgt spid="2"/>
                                        </p:tgtEl>
                                        <p:attrNameLst>
                                          <p:attrName>r</p:attrName>
                                        </p:attrNameLst>
                                      </p:cBhvr>
                                    </p:animRot>
                                  </p:childTnLst>
                                  <p:subTnLst>
                                    <p:audio>
                                      <p:cMediaNode>
                                        <p:cTn display="0" masterRel="sameClick">
                                          <p:stCondLst>
                                            <p:cond evt="begin" delay="0">
                                              <p:tn val="33"/>
                                            </p:cond>
                                          </p:stCondLst>
                                          <p:endCondLst>
                                            <p:cond evt="onStopAudio" delay="0">
                                              <p:tgtEl>
                                                <p:sldTgt/>
                                              </p:tgtEl>
                                            </p:cond>
                                          </p:endCondLst>
                                        </p:cTn>
                                        <p:tgtEl>
                                          <p:sndTgt r:embed="rId7" name="spin_around5.wav"/>
                                        </p:tgtEl>
                                      </p:cMediaNode>
                                    </p:audio>
                                  </p:subTnLst>
                                </p:cTn>
                              </p:par>
                            </p:childTnLst>
                          </p:cTn>
                        </p:par>
                      </p:childTnLst>
                    </p:cTn>
                  </p:par>
                  <p:par>
                    <p:cTn id="35" fill="hold" nodeType="clickPar">
                      <p:stCondLst>
                        <p:cond delay="indefinite"/>
                      </p:stCondLst>
                      <p:childTnLst>
                        <p:par>
                          <p:cTn id="36" fill="hold" nodeType="withGroup">
                            <p:stCondLst>
                              <p:cond delay="0"/>
                            </p:stCondLst>
                            <p:childTnLst>
                              <p:par>
                                <p:cTn id="37" presetID="8" presetClass="emph" presetSubtype="0" fill="hold" nodeType="clickEffect">
                                  <p:stCondLst>
                                    <p:cond delay="0"/>
                                  </p:stCondLst>
                                  <p:childTnLst>
                                    <p:animRot by="31200000">
                                      <p:cBhvr>
                                        <p:cTn id="38" dur="2000" fill="hold"/>
                                        <p:tgtEl>
                                          <p:spTgt spid="2"/>
                                        </p:tgtEl>
                                        <p:attrNameLst>
                                          <p:attrName>r</p:attrName>
                                        </p:attrNameLst>
                                      </p:cBhvr>
                                    </p:animRot>
                                  </p:childTnLst>
                                  <p:subTnLst>
                                    <p:audio>
                                      <p:cMediaNode>
                                        <p:cTn display="0" masterRel="sameClick">
                                          <p:stCondLst>
                                            <p:cond evt="begin" delay="0">
                                              <p:tn val="37"/>
                                            </p:cond>
                                          </p:stCondLst>
                                          <p:endCondLst>
                                            <p:cond evt="onStopAudio" delay="0">
                                              <p:tgtEl>
                                                <p:sldTgt/>
                                              </p:tgtEl>
                                            </p:cond>
                                          </p:endCondLst>
                                        </p:cTn>
                                        <p:tgtEl>
                                          <p:sndTgt r:embed="rId7" name="spin_around5.wav"/>
                                        </p:tgtEl>
                                      </p:cMediaNode>
                                    </p:audio>
                                  </p:subTnLst>
                                </p:cTn>
                              </p:par>
                            </p:childTnLst>
                          </p:cTn>
                        </p:par>
                      </p:childTnLst>
                    </p:cTn>
                  </p:par>
                  <p:par>
                    <p:cTn id="39" fill="hold" nodeType="clickPar">
                      <p:stCondLst>
                        <p:cond delay="indefinite"/>
                      </p:stCondLst>
                      <p:childTnLst>
                        <p:par>
                          <p:cTn id="40" fill="hold" nodeType="withGroup">
                            <p:stCondLst>
                              <p:cond delay="0"/>
                            </p:stCondLst>
                            <p:childTnLst>
                              <p:par>
                                <p:cTn id="41" presetID="8" presetClass="emph" presetSubtype="0" fill="hold" nodeType="clickEffect">
                                  <p:stCondLst>
                                    <p:cond delay="0"/>
                                  </p:stCondLst>
                                  <p:childTnLst>
                                    <p:animRot by="33600000">
                                      <p:cBhvr>
                                        <p:cTn id="42" dur="2000" fill="hold"/>
                                        <p:tgtEl>
                                          <p:spTgt spid="2"/>
                                        </p:tgtEl>
                                        <p:attrNameLst>
                                          <p:attrName>r</p:attrName>
                                        </p:attrNameLst>
                                      </p:cBhvr>
                                    </p:animRot>
                                  </p:childTnLst>
                                  <p:subTnLst>
                                    <p:audio>
                                      <p:cMediaNode>
                                        <p:cTn display="0" masterRel="sameClick">
                                          <p:stCondLst>
                                            <p:cond evt="begin" delay="0">
                                              <p:tn val="41"/>
                                            </p:cond>
                                          </p:stCondLst>
                                          <p:endCondLst>
                                            <p:cond evt="onStopAudio" delay="0">
                                              <p:tgtEl>
                                                <p:sldTgt/>
                                              </p:tgtEl>
                                            </p:cond>
                                          </p:endCondLst>
                                        </p:cTn>
                                        <p:tgtEl>
                                          <p:sndTgt r:embed="rId7" name="spin_around5.wav"/>
                                        </p:tgtEl>
                                      </p:cMediaNode>
                                    </p:audio>
                                  </p:subTnLst>
                                </p:cTn>
                              </p:par>
                            </p:childTnLst>
                          </p:cTn>
                        </p:par>
                      </p:childTnLst>
                    </p:cTn>
                  </p:par>
                  <p:par>
                    <p:cTn id="43" fill="hold" nodeType="clickPar">
                      <p:stCondLst>
                        <p:cond delay="indefinite"/>
                      </p:stCondLst>
                      <p:childTnLst>
                        <p:par>
                          <p:cTn id="44" fill="hold" nodeType="withGroup">
                            <p:stCondLst>
                              <p:cond delay="0"/>
                            </p:stCondLst>
                            <p:childTnLst>
                              <p:par>
                                <p:cTn id="45" presetID="8" presetClass="emph" presetSubtype="0" fill="hold" nodeType="clickEffect">
                                  <p:stCondLst>
                                    <p:cond delay="0"/>
                                  </p:stCondLst>
                                  <p:childTnLst>
                                    <p:animRot by="26400000">
                                      <p:cBhvr>
                                        <p:cTn id="46" dur="2000" fill="hold"/>
                                        <p:tgtEl>
                                          <p:spTgt spid="2"/>
                                        </p:tgtEl>
                                        <p:attrNameLst>
                                          <p:attrName>r</p:attrName>
                                        </p:attrNameLst>
                                      </p:cBhvr>
                                    </p:animRot>
                                  </p:childTnLst>
                                  <p:subTnLst>
                                    <p:audio>
                                      <p:cMediaNode>
                                        <p:cTn display="0" masterRel="sameClick">
                                          <p:stCondLst>
                                            <p:cond evt="begin" delay="0">
                                              <p:tn val="45"/>
                                            </p:cond>
                                          </p:stCondLst>
                                          <p:endCondLst>
                                            <p:cond evt="onStopAudio" delay="0">
                                              <p:tgtEl>
                                                <p:sldTgt/>
                                              </p:tgtEl>
                                            </p:cond>
                                          </p:endCondLst>
                                        </p:cTn>
                                        <p:tgtEl>
                                          <p:sndTgt r:embed="rId7" name="spin_around5.wav"/>
                                        </p:tgtEl>
                                      </p:cMediaNode>
                                    </p:audio>
                                  </p:subTnLst>
                                </p:cTn>
                              </p:par>
                            </p:childTnLst>
                          </p:cTn>
                        </p:par>
                      </p:childTnLst>
                    </p:cTn>
                  </p:par>
                  <p:par>
                    <p:cTn id="47" fill="hold" nodeType="clickPar">
                      <p:stCondLst>
                        <p:cond delay="indefinite"/>
                      </p:stCondLst>
                      <p:childTnLst>
                        <p:par>
                          <p:cTn id="48" fill="hold" nodeType="withGroup">
                            <p:stCondLst>
                              <p:cond delay="0"/>
                            </p:stCondLst>
                            <p:childTnLst>
                              <p:par>
                                <p:cTn id="49" presetID="8" presetClass="emph" presetSubtype="0" fill="hold" nodeType="clickEffect">
                                  <p:stCondLst>
                                    <p:cond delay="0"/>
                                  </p:stCondLst>
                                  <p:childTnLst>
                                    <p:animRot by="31200000">
                                      <p:cBhvr>
                                        <p:cTn id="50" dur="2000" fill="hold"/>
                                        <p:tgtEl>
                                          <p:spTgt spid="2"/>
                                        </p:tgtEl>
                                        <p:attrNameLst>
                                          <p:attrName>r</p:attrName>
                                        </p:attrNameLst>
                                      </p:cBhvr>
                                    </p:animRot>
                                  </p:childTnLst>
                                  <p:subTnLst>
                                    <p:audio>
                                      <p:cMediaNode>
                                        <p:cTn display="0" masterRel="sameClick">
                                          <p:stCondLst>
                                            <p:cond evt="begin" delay="0">
                                              <p:tn val="49"/>
                                            </p:cond>
                                          </p:stCondLst>
                                          <p:endCondLst>
                                            <p:cond evt="onStopAudio" delay="0">
                                              <p:tgtEl>
                                                <p:sldTgt/>
                                              </p:tgtEl>
                                            </p:cond>
                                          </p:endCondLst>
                                        </p:cTn>
                                        <p:tgtEl>
                                          <p:sndTgt r:embed="rId7" name="spin_around5.wav"/>
                                        </p:tgtEl>
                                      </p:cMediaNode>
                                    </p:audio>
                                  </p:subTnLst>
                                </p:cTn>
                              </p:par>
                            </p:childTnLst>
                          </p:cTn>
                        </p:par>
                      </p:childTnLst>
                    </p:cTn>
                  </p:par>
                  <p:par>
                    <p:cTn id="51" fill="hold" nodeType="clickPar">
                      <p:stCondLst>
                        <p:cond delay="indefinite"/>
                      </p:stCondLst>
                      <p:childTnLst>
                        <p:par>
                          <p:cTn id="52" fill="hold" nodeType="withGroup">
                            <p:stCondLst>
                              <p:cond delay="0"/>
                            </p:stCondLst>
                            <p:childTnLst>
                              <p:par>
                                <p:cTn id="53" presetID="8" presetClass="emph" presetSubtype="0" fill="hold" nodeType="clickEffect">
                                  <p:stCondLst>
                                    <p:cond delay="0"/>
                                  </p:stCondLst>
                                  <p:childTnLst>
                                    <p:animRot by="24000000">
                                      <p:cBhvr>
                                        <p:cTn id="54" dur="2000" fill="hold"/>
                                        <p:tgtEl>
                                          <p:spTgt spid="2"/>
                                        </p:tgtEl>
                                        <p:attrNameLst>
                                          <p:attrName>r</p:attrName>
                                        </p:attrNameLst>
                                      </p:cBhvr>
                                    </p:animRot>
                                  </p:childTnLst>
                                  <p:subTnLst>
                                    <p:audio>
                                      <p:cMediaNode>
                                        <p:cTn display="0" masterRel="sameClick">
                                          <p:stCondLst>
                                            <p:cond evt="begin" delay="0">
                                              <p:tn val="53"/>
                                            </p:cond>
                                          </p:stCondLst>
                                          <p:endCondLst>
                                            <p:cond evt="onStopAudio" delay="0">
                                              <p:tgtEl>
                                                <p:sldTgt/>
                                              </p:tgtEl>
                                            </p:cond>
                                          </p:endCondLst>
                                        </p:cTn>
                                        <p:tgtEl>
                                          <p:sndTgt r:embed="rId7" name="spin_around5.wav"/>
                                        </p:tgtEl>
                                      </p:cMediaNode>
                                    </p:audio>
                                  </p:subTnLst>
                                </p:cTn>
                              </p:par>
                            </p:childTnLst>
                          </p:cTn>
                        </p:par>
                      </p:childTnLst>
                    </p:cTn>
                  </p:par>
                  <p:par>
                    <p:cTn id="55" fill="hold" nodeType="clickPar">
                      <p:stCondLst>
                        <p:cond delay="indefinite"/>
                      </p:stCondLst>
                      <p:childTnLst>
                        <p:par>
                          <p:cTn id="56" fill="hold" nodeType="withGroup">
                            <p:stCondLst>
                              <p:cond delay="0"/>
                            </p:stCondLst>
                            <p:childTnLst>
                              <p:par>
                                <p:cTn id="57" presetID="8" presetClass="emph" presetSubtype="0" fill="hold" nodeType="clickEffect">
                                  <p:stCondLst>
                                    <p:cond delay="0"/>
                                  </p:stCondLst>
                                  <p:childTnLst>
                                    <p:animRot by="28800000">
                                      <p:cBhvr>
                                        <p:cTn id="58" dur="2000" fill="hold"/>
                                        <p:tgtEl>
                                          <p:spTgt spid="2"/>
                                        </p:tgtEl>
                                        <p:attrNameLst>
                                          <p:attrName>r</p:attrName>
                                        </p:attrNameLst>
                                      </p:cBhvr>
                                    </p:animRot>
                                  </p:childTnLst>
                                  <p:subTnLst>
                                    <p:audio>
                                      <p:cMediaNode>
                                        <p:cTn display="0" masterRel="sameClick">
                                          <p:stCondLst>
                                            <p:cond evt="begin" delay="0">
                                              <p:tn val="57"/>
                                            </p:cond>
                                          </p:stCondLst>
                                          <p:endCondLst>
                                            <p:cond evt="onStopAudio" delay="0">
                                              <p:tgtEl>
                                                <p:sldTgt/>
                                              </p:tgtEl>
                                            </p:cond>
                                          </p:endCondLst>
                                        </p:cTn>
                                        <p:tgtEl>
                                          <p:sndTgt r:embed="rId7" name="spin_around5.wav"/>
                                        </p:tgtEl>
                                      </p:cMediaNode>
                                    </p:audio>
                                  </p:subTnLst>
                                </p:cTn>
                              </p:par>
                            </p:childTnLst>
                          </p:cTn>
                        </p:par>
                      </p:childTnLst>
                    </p:cTn>
                  </p:par>
                  <p:par>
                    <p:cTn id="59" fill="hold" nodeType="clickPar">
                      <p:stCondLst>
                        <p:cond delay="indefinite"/>
                      </p:stCondLst>
                      <p:childTnLst>
                        <p:par>
                          <p:cTn id="60" fill="hold" nodeType="withGroup">
                            <p:stCondLst>
                              <p:cond delay="0"/>
                            </p:stCondLst>
                            <p:childTnLst>
                              <p:par>
                                <p:cTn id="61" presetID="8" presetClass="emph" presetSubtype="0" fill="hold" nodeType="clickEffect">
                                  <p:stCondLst>
                                    <p:cond delay="0"/>
                                  </p:stCondLst>
                                  <p:childTnLst>
                                    <p:animRot by="31200000">
                                      <p:cBhvr>
                                        <p:cTn id="62" dur="2000" fill="hold"/>
                                        <p:tgtEl>
                                          <p:spTgt spid="2"/>
                                        </p:tgtEl>
                                        <p:attrNameLst>
                                          <p:attrName>r</p:attrName>
                                        </p:attrNameLst>
                                      </p:cBhvr>
                                    </p:animRot>
                                  </p:childTnLst>
                                  <p:subTnLst>
                                    <p:audio>
                                      <p:cMediaNode>
                                        <p:cTn display="0" masterRel="sameClick">
                                          <p:stCondLst>
                                            <p:cond evt="begin" delay="0">
                                              <p:tn val="61"/>
                                            </p:cond>
                                          </p:stCondLst>
                                          <p:endCondLst>
                                            <p:cond evt="onStopAudio" delay="0">
                                              <p:tgtEl>
                                                <p:sldTgt/>
                                              </p:tgtEl>
                                            </p:cond>
                                          </p:endCondLst>
                                        </p:cTn>
                                        <p:tgtEl>
                                          <p:sndTgt r:embed="rId7" name="spin_around5.wav"/>
                                        </p:tgtEl>
                                      </p:cMediaNode>
                                    </p:audio>
                                  </p:subTnLst>
                                </p:cTn>
                              </p:par>
                            </p:childTnLst>
                          </p:cTn>
                        </p:par>
                      </p:childTnLst>
                    </p:cTn>
                  </p:par>
                </p:childTnLst>
              </p:cTn>
              <p:nextCondLst>
                <p:cond evt="onClick" delay="0">
                  <p:tgtEl>
                    <p:spTgt spid="3"/>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1 CuadroTexto"/>
          <p:cNvSpPr txBox="1">
            <a:spLocks noChangeArrowheads="1"/>
          </p:cNvSpPr>
          <p:nvPr/>
        </p:nvSpPr>
        <p:spPr bwMode="auto">
          <a:xfrm>
            <a:off x="457200" y="4876800"/>
            <a:ext cx="8686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s-ES" sz="2800"/>
              <a:t>ONE OF THE FOUR FACULTIES AT UNIVERSITY</a:t>
            </a:r>
          </a:p>
        </p:txBody>
      </p:sp>
      <p:sp>
        <p:nvSpPr>
          <p:cNvPr id="5123" name="2 CuadroTexto"/>
          <p:cNvSpPr txBox="1">
            <a:spLocks noChangeArrowheads="1"/>
          </p:cNvSpPr>
          <p:nvPr/>
        </p:nvSpPr>
        <p:spPr bwMode="auto">
          <a:xfrm>
            <a:off x="1219200" y="1295400"/>
            <a:ext cx="70866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s-ES" sz="5400">
                <a:solidFill>
                  <a:srgbClr val="3366FF"/>
                </a:solidFill>
                <a:latin typeface="Comic Sans MS" pitchFamily="66" charset="0"/>
              </a:rPr>
              <a:t>L_ _ E_ AL    _ RT_</a:t>
            </a:r>
          </a:p>
        </p:txBody>
      </p:sp>
      <p:sp>
        <p:nvSpPr>
          <p:cNvPr id="4" name="Action Button: Back or Previous 5">
            <a:hlinkClick r:id="rId2" action="ppaction://hlinksldjump" highlightClick="1">
              <a:snd r:embed="rId3" name="arrow.wav"/>
            </a:hlinkClick>
          </p:cNvPr>
          <p:cNvSpPr/>
          <p:nvPr/>
        </p:nvSpPr>
        <p:spPr>
          <a:xfrm>
            <a:off x="7239000" y="5943600"/>
            <a:ext cx="1905000" cy="914400"/>
          </a:xfrm>
          <a:prstGeom prst="actionButtonBackPrevious">
            <a:avLst/>
          </a:prstGeom>
        </p:spPr>
        <p:style>
          <a:lnRef idx="0">
            <a:schemeClr val="accent5"/>
          </a:lnRef>
          <a:fillRef idx="3">
            <a:schemeClr val="accent5"/>
          </a:fillRef>
          <a:effectRef idx="3">
            <a:schemeClr val="accent5"/>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1 CuadroTexto"/>
          <p:cNvSpPr txBox="1">
            <a:spLocks noChangeArrowheads="1"/>
          </p:cNvSpPr>
          <p:nvPr/>
        </p:nvSpPr>
        <p:spPr bwMode="auto">
          <a:xfrm>
            <a:off x="838200" y="5105400"/>
            <a:ext cx="78486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s-ES" sz="4000"/>
              <a:t>CHRISTIAN RELIGIOUS ORDER</a:t>
            </a:r>
          </a:p>
        </p:txBody>
      </p:sp>
      <p:sp>
        <p:nvSpPr>
          <p:cNvPr id="6147" name="2 CuadroTexto"/>
          <p:cNvSpPr txBox="1">
            <a:spLocks noChangeArrowheads="1"/>
          </p:cNvSpPr>
          <p:nvPr/>
        </p:nvSpPr>
        <p:spPr bwMode="auto">
          <a:xfrm>
            <a:off x="838200" y="2362200"/>
            <a:ext cx="80772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s-ES" sz="5400">
                <a:solidFill>
                  <a:srgbClr val="3366FF"/>
                </a:solidFill>
                <a:latin typeface="Comic Sans MS" pitchFamily="66" charset="0"/>
              </a:rPr>
              <a:t>_EN_ I_ A_ _</a:t>
            </a:r>
          </a:p>
        </p:txBody>
      </p:sp>
      <p:sp>
        <p:nvSpPr>
          <p:cNvPr id="4" name="Action Button: Back or Previous 5">
            <a:hlinkClick r:id="rId2" action="ppaction://hlinksldjump" highlightClick="1">
              <a:snd r:embed="rId3" name="arrow.wav"/>
            </a:hlinkClick>
          </p:cNvPr>
          <p:cNvSpPr/>
          <p:nvPr/>
        </p:nvSpPr>
        <p:spPr>
          <a:xfrm>
            <a:off x="7239000" y="5943600"/>
            <a:ext cx="1905000" cy="914400"/>
          </a:xfrm>
          <a:prstGeom prst="actionButtonBackPrevious">
            <a:avLst/>
          </a:prstGeom>
        </p:spPr>
        <p:style>
          <a:lnRef idx="0">
            <a:schemeClr val="accent5"/>
          </a:lnRef>
          <a:fillRef idx="3">
            <a:schemeClr val="accent5"/>
          </a:fillRef>
          <a:effectRef idx="3">
            <a:schemeClr val="accent5"/>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1 CuadroTexto"/>
          <p:cNvSpPr txBox="1">
            <a:spLocks noChangeArrowheads="1"/>
          </p:cNvSpPr>
          <p:nvPr/>
        </p:nvSpPr>
        <p:spPr bwMode="auto">
          <a:xfrm>
            <a:off x="914400" y="4648200"/>
            <a:ext cx="80010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s-ES" sz="4800"/>
              <a:t>TERRITORIES WHERE JESUS LIVED</a:t>
            </a:r>
          </a:p>
        </p:txBody>
      </p:sp>
      <p:sp>
        <p:nvSpPr>
          <p:cNvPr id="7171" name="2 CuadroTexto"/>
          <p:cNvSpPr txBox="1">
            <a:spLocks noChangeArrowheads="1"/>
          </p:cNvSpPr>
          <p:nvPr/>
        </p:nvSpPr>
        <p:spPr bwMode="auto">
          <a:xfrm>
            <a:off x="685800" y="2590800"/>
            <a:ext cx="80010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s-ES" sz="6000">
                <a:solidFill>
                  <a:srgbClr val="3366FF"/>
                </a:solidFill>
                <a:latin typeface="Comic Sans MS" pitchFamily="66" charset="0"/>
              </a:rPr>
              <a:t>_O _ Y     LA _ _</a:t>
            </a:r>
          </a:p>
        </p:txBody>
      </p:sp>
      <p:sp>
        <p:nvSpPr>
          <p:cNvPr id="4" name="Action Button: Back or Previous 5">
            <a:hlinkClick r:id="rId2" action="ppaction://hlinksldjump" highlightClick="1">
              <a:snd r:embed="rId3" name="arrow.wav"/>
            </a:hlinkClick>
          </p:cNvPr>
          <p:cNvSpPr/>
          <p:nvPr/>
        </p:nvSpPr>
        <p:spPr>
          <a:xfrm>
            <a:off x="7239000" y="5943600"/>
            <a:ext cx="1905000" cy="914400"/>
          </a:xfrm>
          <a:prstGeom prst="actionButtonBackPrevious">
            <a:avLst/>
          </a:prstGeom>
        </p:spPr>
        <p:style>
          <a:lnRef idx="0">
            <a:schemeClr val="accent5"/>
          </a:lnRef>
          <a:fillRef idx="3">
            <a:schemeClr val="accent5"/>
          </a:fillRef>
          <a:effectRef idx="3">
            <a:schemeClr val="accent5"/>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1 CuadroTexto"/>
          <p:cNvSpPr txBox="1">
            <a:spLocks noChangeArrowheads="1"/>
          </p:cNvSpPr>
          <p:nvPr/>
        </p:nvSpPr>
        <p:spPr bwMode="auto">
          <a:xfrm>
            <a:off x="685800" y="5105400"/>
            <a:ext cx="8458200" cy="144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s-ES" sz="4400"/>
              <a:t>MAJORITY GROUP OF THE POPULATION</a:t>
            </a:r>
          </a:p>
        </p:txBody>
      </p:sp>
      <p:sp>
        <p:nvSpPr>
          <p:cNvPr id="8195" name="2 CuadroTexto"/>
          <p:cNvSpPr txBox="1">
            <a:spLocks noChangeArrowheads="1"/>
          </p:cNvSpPr>
          <p:nvPr/>
        </p:nvSpPr>
        <p:spPr bwMode="auto">
          <a:xfrm>
            <a:off x="1295400" y="762000"/>
            <a:ext cx="65532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s-ES" sz="6000">
                <a:solidFill>
                  <a:srgbClr val="3366FF"/>
                </a:solidFill>
                <a:latin typeface="Comic Sans MS" pitchFamily="66" charset="0"/>
              </a:rPr>
              <a:t>C_ M_ _ NE_ _</a:t>
            </a:r>
          </a:p>
        </p:txBody>
      </p:sp>
      <p:sp>
        <p:nvSpPr>
          <p:cNvPr id="4" name="Action Button: Back or Previous 5">
            <a:hlinkClick r:id="rId2" action="ppaction://hlinksldjump" highlightClick="1">
              <a:snd r:embed="rId3" name="arrow.wav"/>
            </a:hlinkClick>
          </p:cNvPr>
          <p:cNvSpPr/>
          <p:nvPr/>
        </p:nvSpPr>
        <p:spPr>
          <a:xfrm>
            <a:off x="7239000" y="5943600"/>
            <a:ext cx="1905000" cy="914400"/>
          </a:xfrm>
          <a:prstGeom prst="actionButtonBackPrevious">
            <a:avLst/>
          </a:prstGeom>
        </p:spPr>
        <p:style>
          <a:lnRef idx="0">
            <a:schemeClr val="accent5"/>
          </a:lnRef>
          <a:fillRef idx="3">
            <a:schemeClr val="accent5"/>
          </a:fillRef>
          <a:effectRef idx="3">
            <a:schemeClr val="accent5"/>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CuadroTexto"/>
          <p:cNvSpPr txBox="1">
            <a:spLocks noChangeArrowheads="1"/>
          </p:cNvSpPr>
          <p:nvPr/>
        </p:nvSpPr>
        <p:spPr bwMode="auto">
          <a:xfrm>
            <a:off x="1676400" y="4800600"/>
            <a:ext cx="68580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s-ES" sz="4800"/>
              <a:t>IRON AERATING TOOL</a:t>
            </a:r>
          </a:p>
        </p:txBody>
      </p:sp>
      <p:sp>
        <p:nvSpPr>
          <p:cNvPr id="9219" name="2 CuadroTexto"/>
          <p:cNvSpPr txBox="1">
            <a:spLocks noChangeArrowheads="1"/>
          </p:cNvSpPr>
          <p:nvPr/>
        </p:nvSpPr>
        <p:spPr bwMode="auto">
          <a:xfrm>
            <a:off x="838200" y="2438400"/>
            <a:ext cx="79248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s-ES" sz="6000">
                <a:solidFill>
                  <a:srgbClr val="3366FF"/>
                </a:solidFill>
                <a:latin typeface="Comic Sans MS" pitchFamily="66" charset="0"/>
              </a:rPr>
              <a:t>MO_ _D_OAR_     PLO_ _ H</a:t>
            </a:r>
          </a:p>
        </p:txBody>
      </p:sp>
      <p:sp>
        <p:nvSpPr>
          <p:cNvPr id="4" name="Action Button: Back or Previous 5">
            <a:hlinkClick r:id="rId2" action="ppaction://hlinksldjump" highlightClick="1">
              <a:snd r:embed="rId3" name="arrow.wav"/>
            </a:hlinkClick>
          </p:cNvPr>
          <p:cNvSpPr/>
          <p:nvPr/>
        </p:nvSpPr>
        <p:spPr>
          <a:xfrm>
            <a:off x="7239000" y="5943600"/>
            <a:ext cx="1905000" cy="914400"/>
          </a:xfrm>
          <a:prstGeom prst="actionButtonBackPrevious">
            <a:avLst/>
          </a:prstGeom>
        </p:spPr>
        <p:style>
          <a:lnRef idx="0">
            <a:schemeClr val="accent5"/>
          </a:lnRef>
          <a:fillRef idx="3">
            <a:schemeClr val="accent5"/>
          </a:fillRef>
          <a:effectRef idx="3">
            <a:schemeClr val="accent5"/>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1 CuadroTexto"/>
          <p:cNvSpPr txBox="1">
            <a:spLocks noChangeArrowheads="1"/>
          </p:cNvSpPr>
          <p:nvPr/>
        </p:nvSpPr>
        <p:spPr bwMode="auto">
          <a:xfrm>
            <a:off x="1600200" y="1905000"/>
            <a:ext cx="64770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s-ES" sz="6000">
                <a:solidFill>
                  <a:srgbClr val="3366FF"/>
                </a:solidFill>
                <a:latin typeface="Comic Sans MS" pitchFamily="66" charset="0"/>
              </a:rPr>
              <a:t>C_ RI_    _EG_ _</a:t>
            </a:r>
          </a:p>
        </p:txBody>
      </p:sp>
      <p:sp>
        <p:nvSpPr>
          <p:cNvPr id="10243" name="2 CuadroTexto"/>
          <p:cNvSpPr txBox="1">
            <a:spLocks noChangeArrowheads="1"/>
          </p:cNvSpPr>
          <p:nvPr/>
        </p:nvSpPr>
        <p:spPr bwMode="auto">
          <a:xfrm>
            <a:off x="1143000" y="3505200"/>
            <a:ext cx="77724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s-ES" sz="4800"/>
              <a:t>ASSEMBLY OF NOBLES AND PRELATES WHO ADVISED THE KING</a:t>
            </a:r>
          </a:p>
        </p:txBody>
      </p:sp>
      <p:sp>
        <p:nvSpPr>
          <p:cNvPr id="4" name="Action Button: Back or Previous 5">
            <a:hlinkClick r:id="rId2" action="ppaction://hlinksldjump" highlightClick="1">
              <a:snd r:embed="rId3" name="arrow.wav"/>
            </a:hlinkClick>
          </p:cNvPr>
          <p:cNvSpPr/>
          <p:nvPr/>
        </p:nvSpPr>
        <p:spPr>
          <a:xfrm>
            <a:off x="7239000" y="5943600"/>
            <a:ext cx="1905000" cy="914400"/>
          </a:xfrm>
          <a:prstGeom prst="actionButtonBackPrevious">
            <a:avLst/>
          </a:prstGeom>
        </p:spPr>
        <p:style>
          <a:lnRef idx="0">
            <a:schemeClr val="accent5"/>
          </a:lnRef>
          <a:fillRef idx="3">
            <a:schemeClr val="accent5"/>
          </a:fillRef>
          <a:effectRef idx="3">
            <a:schemeClr val="accent5"/>
          </a:effectRef>
          <a:fontRef idx="minor">
            <a:schemeClr val="lt1"/>
          </a:fontRef>
        </p:style>
        <p:txBody>
          <a:bodyPr anchor="ctr"/>
          <a:lstStyle/>
          <a:p>
            <a:pPr algn="ctr">
              <a:defRPr/>
            </a:pPr>
            <a:endParaRPr lang="en-US"/>
          </a:p>
        </p:txBody>
      </p:sp>
      <p:sp>
        <p:nvSpPr>
          <p:cNvPr id="10247" name="AutoShape 8" descr="Resultado de imagen de medieval monastery"/>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272</TotalTime>
  <Words>506</Words>
  <Application>Microsoft Office PowerPoint</Application>
  <PresentationFormat>Presentación en pantalla (4:3)</PresentationFormat>
  <Paragraphs>111</Paragraphs>
  <Slides>17</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17</vt:i4>
      </vt:variant>
    </vt:vector>
  </HeadingPairs>
  <TitlesOfParts>
    <vt:vector size="22" baseType="lpstr">
      <vt:lpstr>Arial</vt:lpstr>
      <vt:lpstr>Calibri</vt:lpstr>
      <vt:lpstr>Verdana</vt:lpstr>
      <vt:lpstr>Comic Sans MS</vt:lpstr>
      <vt:lpstr>Default Design</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How to Play, The Big Wheel </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Jeff Ertzberger</dc:creator>
  <cp:lastModifiedBy>victoria</cp:lastModifiedBy>
  <cp:revision>61</cp:revision>
  <dcterms:created xsi:type="dcterms:W3CDTF">2004-07-28T02:38:46Z</dcterms:created>
  <dcterms:modified xsi:type="dcterms:W3CDTF">2018-04-06T08:19:02Z</dcterms:modified>
</cp:coreProperties>
</file>