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7" r:id="rId13"/>
    <p:sldId id="268" r:id="rId14"/>
    <p:sldId id="269" r:id="rId15"/>
    <p:sldId id="270" r:id="rId16"/>
    <p:sldId id="278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06/04/2018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7.xml"/><Relationship Id="rId18" Type="http://schemas.openxmlformats.org/officeDocument/2006/relationships/slide" Target="slide15.xml"/><Relationship Id="rId3" Type="http://schemas.openxmlformats.org/officeDocument/2006/relationships/image" Target="../media/image2.jpeg"/><Relationship Id="rId21" Type="http://schemas.openxmlformats.org/officeDocument/2006/relationships/slide" Target="slide16.xml"/><Relationship Id="rId7" Type="http://schemas.openxmlformats.org/officeDocument/2006/relationships/slide" Target="slide7.xml"/><Relationship Id="rId12" Type="http://schemas.openxmlformats.org/officeDocument/2006/relationships/slide" Target="slide3.xml"/><Relationship Id="rId17" Type="http://schemas.openxmlformats.org/officeDocument/2006/relationships/slide" Target="slide1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14.xml"/><Relationship Id="rId20" Type="http://schemas.openxmlformats.org/officeDocument/2006/relationships/slide" Target="slide20.xml"/><Relationship Id="rId1" Type="http://schemas.openxmlformats.org/officeDocument/2006/relationships/audio" Target="file:///C:\Users\Isabel\Dropbox\prehistory\pasapalabra_sintonia.mp3" TargetMode="External"/><Relationship Id="rId6" Type="http://schemas.openxmlformats.org/officeDocument/2006/relationships/slide" Target="slide11.xml"/><Relationship Id="rId11" Type="http://schemas.openxmlformats.org/officeDocument/2006/relationships/slide" Target="slide2.xml"/><Relationship Id="rId24" Type="http://schemas.openxmlformats.org/officeDocument/2006/relationships/image" Target="../media/image3.png"/><Relationship Id="rId5" Type="http://schemas.openxmlformats.org/officeDocument/2006/relationships/slide" Target="slide8.xml"/><Relationship Id="rId15" Type="http://schemas.openxmlformats.org/officeDocument/2006/relationships/slide" Target="slide18.xml"/><Relationship Id="rId23" Type="http://schemas.openxmlformats.org/officeDocument/2006/relationships/slide" Target="slide6.xml"/><Relationship Id="rId10" Type="http://schemas.openxmlformats.org/officeDocument/2006/relationships/slide" Target="slide21.xml"/><Relationship Id="rId19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0.xml"/><Relationship Id="rId22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://www.google.es/url?sa=i&amp;rct=j&amp;q=&amp;esrc=s&amp;source=images&amp;cd=&amp;cad=rja&amp;uact=8&amp;ved=0ahUKEwjM8pr4687LAhUFWhoKHb_xBlgQjRwIBw&amp;url=http://www.texasbeyondhistory.net/coast/prehistory/images/intro.html&amp;bvm=bv.117218890,d.d24&amp;psig=AFQjCNEPlxkIXV2QTOV7MBp91Q-_uBcWyA&amp;ust=1458548817453218" TargetMode="Externa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://www.google.es/url?sa=i&amp;rct=j&amp;q=&amp;esrc=s&amp;source=images&amp;cd=&amp;cad=rja&amp;uact=8&amp;ved=0ahUKEwimsbjj8M7LAhUCtBoKHQaRDCsQjRwIBw&amp;url=http://www.aggsbach.de/2012/09/black-basalt-handaxe/&amp;bvm=bv.117218890,d.d24&amp;psig=AFQjCNExyWE112VkbZzf_w8Fk4c4wyQx-A&amp;ust=1458550085051396" TargetMode="Externa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imagenes.es.sftcdn.net/es/scrn/69659000/69659043/pasapalabra-06-700x5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36560"/>
          </a:xfrm>
          <a:prstGeom prst="rect">
            <a:avLst/>
          </a:prstGeom>
          <a:noFill/>
        </p:spPr>
      </p:pic>
      <p:sp>
        <p:nvSpPr>
          <p:cNvPr id="67" name="Oval 2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02575" y="1714488"/>
            <a:ext cx="1241425" cy="9921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122" name="Oval 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857620" y="0"/>
            <a:ext cx="1314450" cy="990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24" name="WordArt 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43372" y="214290"/>
            <a:ext cx="642942" cy="522289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</a:t>
            </a:r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5125" name="Oval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43504" y="142852"/>
            <a:ext cx="1241425" cy="9921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128" name="Oval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357950" y="285728"/>
            <a:ext cx="1239838" cy="9937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129" name="WordArt 9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786578" y="428604"/>
            <a:ext cx="428628" cy="64294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5131" name="Oval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429520" y="785794"/>
            <a:ext cx="1239838" cy="9921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132" name="WordArt 1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29586" y="928670"/>
            <a:ext cx="314348" cy="59056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</a:t>
            </a:r>
          </a:p>
        </p:txBody>
      </p:sp>
      <p:sp>
        <p:nvSpPr>
          <p:cNvPr id="5134" name="Oval 1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71472" y="1142984"/>
            <a:ext cx="1241425" cy="9921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137" name="Oval 1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572132" y="5865812"/>
            <a:ext cx="1241425" cy="9921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138" name="WordArt 18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929322" y="6072206"/>
            <a:ext cx="500066" cy="59372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K</a:t>
            </a:r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5140" name="Oval 20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500958" y="3714752"/>
            <a:ext cx="1241425" cy="9921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142" name="Oval 2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429520" y="4714884"/>
            <a:ext cx="1241425" cy="9921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144" name="Oval 2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715140" y="5572140"/>
            <a:ext cx="1357322" cy="9921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146" name="Oval 2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286248" y="5865813"/>
            <a:ext cx="1285884" cy="9921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147" name="WordArt 27"/>
          <p:cNvSpPr>
            <a:spLocks noChangeArrowheads="1" noChangeShapeType="1" noTextEdit="1"/>
          </p:cNvSpPr>
          <p:nvPr/>
        </p:nvSpPr>
        <p:spPr bwMode="auto">
          <a:xfrm>
            <a:off x="4425948" y="6164263"/>
            <a:ext cx="193675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5148" name="Oval 2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000364" y="5865813"/>
            <a:ext cx="1241425" cy="9921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150" name="Oval 3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1785918" y="5572140"/>
            <a:ext cx="1241425" cy="9921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152" name="Oval 3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85786" y="5000636"/>
            <a:ext cx="1241425" cy="9921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154" name="Oval 3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57158" y="4071942"/>
            <a:ext cx="1241425" cy="9921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156" name="Oval 36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142844" y="3071810"/>
            <a:ext cx="1243013" cy="9921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158" name="Oval 38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142844" y="2071678"/>
            <a:ext cx="1241425" cy="9937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160" name="Oval 40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715272" y="2714620"/>
            <a:ext cx="1241425" cy="9921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162" name="Oval 42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1357290" y="428604"/>
            <a:ext cx="1241425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163" name="WordArt 43"/>
          <p:cNvSpPr>
            <a:spLocks noChangeArrowheads="1" noChangeShapeType="1" noTextEdit="1"/>
          </p:cNvSpPr>
          <p:nvPr/>
        </p:nvSpPr>
        <p:spPr bwMode="auto">
          <a:xfrm>
            <a:off x="1428728" y="500042"/>
            <a:ext cx="196850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5164" name="Oval 44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2571736" y="142852"/>
            <a:ext cx="1285876" cy="990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165" name="WordArt 45"/>
          <p:cNvSpPr>
            <a:spLocks noChangeArrowheads="1" noChangeShapeType="1" noTextEdit="1"/>
          </p:cNvSpPr>
          <p:nvPr/>
        </p:nvSpPr>
        <p:spPr bwMode="auto">
          <a:xfrm>
            <a:off x="2714612" y="214290"/>
            <a:ext cx="195263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8" name="WordArt 6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72132" y="285728"/>
            <a:ext cx="357190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71" name="WordArt 18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58214" y="1928802"/>
            <a:ext cx="285752" cy="59372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</a:t>
            </a:r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72" name="WordArt 18">
            <a:hlinkClick r:id="rId2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43900" y="2857496"/>
            <a:ext cx="428628" cy="66516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G</a:t>
            </a:r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73" name="WordArt 18"/>
          <p:cNvSpPr>
            <a:spLocks noChangeArrowheads="1" noChangeShapeType="1" noTextEdit="1"/>
          </p:cNvSpPr>
          <p:nvPr/>
        </p:nvSpPr>
        <p:spPr bwMode="auto">
          <a:xfrm>
            <a:off x="7929586" y="3929066"/>
            <a:ext cx="428628" cy="59372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</a:t>
            </a:r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74" name="WordArt 18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29586" y="4857760"/>
            <a:ext cx="214314" cy="59372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</a:t>
            </a:r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75" name="WordArt 18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215206" y="5786454"/>
            <a:ext cx="357190" cy="59372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J</a:t>
            </a:r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76" name="WordArt 18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28926" y="285728"/>
            <a:ext cx="500066" cy="59372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</a:t>
            </a:r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77" name="WordArt 18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714876" y="6072206"/>
            <a:ext cx="428628" cy="59372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</a:t>
            </a:r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78" name="WordArt 18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357554" y="6000768"/>
            <a:ext cx="500066" cy="59372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</a:t>
            </a:r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79" name="WordArt 18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14546" y="5786454"/>
            <a:ext cx="357190" cy="59372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N</a:t>
            </a:r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80" name="WordArt 18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14348" y="4286256"/>
            <a:ext cx="500066" cy="59372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</a:t>
            </a:r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81" name="WordArt 18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4414" y="5214950"/>
            <a:ext cx="357190" cy="59372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</a:t>
            </a:r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82" name="WordArt 18">
            <a:hlinkClick r:id="rId2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28662" y="1357298"/>
            <a:ext cx="428628" cy="59372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</a:t>
            </a:r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83" name="WordArt 18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00034" y="3143248"/>
            <a:ext cx="500066" cy="736603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</a:t>
            </a:r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84" name="WordArt 18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00034" y="2285992"/>
            <a:ext cx="500066" cy="59372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</a:t>
            </a:r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85" name="WordArt 18">
            <a:hlinkClick r:id="rId2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14480" y="571480"/>
            <a:ext cx="428628" cy="59372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v</a:t>
            </a:r>
            <a:endParaRPr lang="es-E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47" name="pasapalabra_sinton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4"/>
          <a:stretch>
            <a:fillRect/>
          </a:stretch>
        </p:blipFill>
        <p:spPr>
          <a:xfrm>
            <a:off x="850109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4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85852" y="1071546"/>
            <a:ext cx="70009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Machine whose power is provided by a wheel that is turned by moving water.</a:t>
            </a:r>
          </a:p>
        </p:txBody>
      </p:sp>
      <p:sp>
        <p:nvSpPr>
          <p:cNvPr id="4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010400" y="533400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1285852" y="5143512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FF0000"/>
                </a:solidFill>
              </a:rPr>
              <a:t>Watermill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00100" y="1357298"/>
            <a:ext cx="7572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itchFamily="66" charset="0"/>
                <a:ea typeface="Batang" pitchFamily="18" charset="-127"/>
              </a:rPr>
              <a:t>Neighbourhoods of craftsmen and merchants.</a:t>
            </a:r>
            <a:endParaRPr lang="es-ES" sz="4400" dirty="0"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4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010400" y="533400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1071538" y="5643578"/>
            <a:ext cx="535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FF0000"/>
                </a:solidFill>
              </a:rPr>
              <a:t>Borough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010400" y="533400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1000100" y="5286388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FF0000"/>
                </a:solidFill>
              </a:rPr>
              <a:t>Pietà</a:t>
            </a:r>
            <a:endParaRPr lang="es-ES" sz="5400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57224" y="785794"/>
            <a:ext cx="77153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Artistic representation of the Virgin holding Christ’s corpse.</a:t>
            </a:r>
            <a:endParaRPr lang="es-ES" sz="4400" dirty="0" smtClean="0">
              <a:latin typeface="Comic Sans MS" pitchFamily="66" charset="0"/>
            </a:endParaRPr>
          </a:p>
        </p:txBody>
      </p:sp>
      <p:sp>
        <p:nvSpPr>
          <p:cNvPr id="10242" name="AutoShape 2" descr="Resultado de imagen de pietà michelange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44" name="AutoShape 4" descr="Resultado de imagen de pietà michelange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6" name="Picture 6" descr="Resultado de imagen de pietà michelange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214554"/>
            <a:ext cx="2467402" cy="3715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57224" y="1214422"/>
            <a:ext cx="73581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Mendicant order created by the church to intensify preaching in the cities.</a:t>
            </a:r>
            <a:endParaRPr lang="es-ES" sz="4400" dirty="0">
              <a:latin typeface="Comic Sans MS" pitchFamily="66" charset="0"/>
            </a:endParaRPr>
          </a:p>
        </p:txBody>
      </p:sp>
      <p:sp>
        <p:nvSpPr>
          <p:cNvPr id="4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6858016" y="557214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642910" y="5500702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FF0000"/>
                </a:solidFill>
              </a:rPr>
              <a:t>Dominicans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010400" y="533400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785786" y="928670"/>
            <a:ext cx="75724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Magistrates of the city government who held executive power</a:t>
            </a:r>
            <a:endParaRPr lang="es-ES" sz="4400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48" y="4500570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rgbClr val="FF0000"/>
                </a:solidFill>
              </a:rPr>
              <a:t>Mayor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010400" y="533400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500034" y="857232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Round flower design used in architecture to decorate the facades of cathedrals.</a:t>
            </a:r>
            <a:endParaRPr lang="es-ES" sz="4400" dirty="0"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48" y="5429264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FF0000"/>
                </a:solidFill>
              </a:rPr>
              <a:t>Rosette</a:t>
            </a:r>
            <a:endParaRPr lang="es-ES" sz="5400" dirty="0">
              <a:solidFill>
                <a:srgbClr val="FF0000"/>
              </a:solidFill>
            </a:endParaRPr>
          </a:p>
        </p:txBody>
      </p:sp>
      <p:sp>
        <p:nvSpPr>
          <p:cNvPr id="7172" name="AutoShape 4" descr="Resultado de imagen de Rosette in gothic cathed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4" name="Picture 6" descr="Resultado de imagen de Rosette in gothic cathed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928934"/>
            <a:ext cx="3464893" cy="259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010400" y="533400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857224" y="1214422"/>
            <a:ext cx="75724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Association of artisans of the same trade</a:t>
            </a:r>
            <a:endParaRPr lang="es-ES" sz="4400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00100" y="5286388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FF0000"/>
                </a:solidFill>
              </a:rPr>
              <a:t>Guild</a:t>
            </a:r>
            <a:r>
              <a:rPr lang="es-ES" sz="5400" dirty="0" smtClean="0">
                <a:solidFill>
                  <a:srgbClr val="FF0000"/>
                </a:solidFill>
              </a:rPr>
              <a:t> 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00100" y="785794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Stage prior to master craftsman who got a salary for his job.</a:t>
            </a:r>
            <a:endParaRPr lang="es-ES" sz="4400" dirty="0">
              <a:latin typeface="Comic Sans MS" pitchFamily="66" charset="0"/>
            </a:endParaRPr>
          </a:p>
        </p:txBody>
      </p:sp>
      <p:sp>
        <p:nvSpPr>
          <p:cNvPr id="4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010400" y="533400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1142976" y="5500702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FF0000"/>
                </a:solidFill>
              </a:rPr>
              <a:t>Journeyman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0034" y="928670"/>
            <a:ext cx="80724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One of the four specializations that university studies offered</a:t>
            </a:r>
            <a:endParaRPr lang="es-ES" sz="4400" dirty="0">
              <a:latin typeface="Comic Sans MS" pitchFamily="66" charset="0"/>
            </a:endParaRPr>
          </a:p>
        </p:txBody>
      </p:sp>
      <p:sp>
        <p:nvSpPr>
          <p:cNvPr id="4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010400" y="533400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1214414" y="5143512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FF0000"/>
                </a:solidFill>
              </a:rPr>
              <a:t>Law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57224" y="714356"/>
            <a:ext cx="79296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Example of Gothic Cathedral in Paris</a:t>
            </a:r>
            <a:endParaRPr lang="es-ES" sz="4400" dirty="0">
              <a:latin typeface="Comic Sans MS" pitchFamily="66" charset="0"/>
            </a:endParaRPr>
          </a:p>
        </p:txBody>
      </p:sp>
      <p:sp>
        <p:nvSpPr>
          <p:cNvPr id="4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6858016" y="557214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785786" y="5429264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FF0000"/>
                </a:solidFill>
              </a:rPr>
              <a:t>Notre</a:t>
            </a:r>
            <a:r>
              <a:rPr lang="es-ES" sz="5400" dirty="0" smtClean="0">
                <a:solidFill>
                  <a:srgbClr val="FF0000"/>
                </a:solidFill>
              </a:rPr>
              <a:t> Dame</a:t>
            </a:r>
            <a:endParaRPr lang="es-ES" sz="5400" dirty="0">
              <a:solidFill>
                <a:srgbClr val="FF0000"/>
              </a:solidFill>
            </a:endParaRPr>
          </a:p>
        </p:txBody>
      </p:sp>
      <p:pic>
        <p:nvPicPr>
          <p:cNvPr id="2" name="Picture 2" descr="Resultado de imagen de Notre Da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714488"/>
            <a:ext cx="2643206" cy="3568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57192" y="1500174"/>
            <a:ext cx="77867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Protection for animals’ hooves.</a:t>
            </a:r>
            <a:endParaRPr lang="es-ES" sz="4400" dirty="0">
              <a:latin typeface="Comic Sans MS" pitchFamily="66" charset="0"/>
            </a:endParaRPr>
          </a:p>
        </p:txBody>
      </p:sp>
      <p:sp>
        <p:nvSpPr>
          <p:cNvPr id="4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010400" y="533400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785786" y="4786322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FF0000"/>
                </a:solidFill>
              </a:rPr>
              <a:t>Horseshoe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42976" y="1214422"/>
            <a:ext cx="714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Pope who summoned the first crusade.</a:t>
            </a:r>
            <a:endParaRPr lang="es-ES" sz="4400" dirty="0">
              <a:latin typeface="Comic Sans MS" pitchFamily="66" charset="0"/>
            </a:endParaRPr>
          </a:p>
        </p:txBody>
      </p:sp>
      <p:sp>
        <p:nvSpPr>
          <p:cNvPr id="4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6858016" y="557214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1071538" y="5286388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FF0000"/>
                </a:solidFill>
              </a:rPr>
              <a:t>Urban</a:t>
            </a:r>
            <a:r>
              <a:rPr lang="es-ES" sz="5400" dirty="0" smtClean="0">
                <a:solidFill>
                  <a:srgbClr val="FF0000"/>
                </a:solidFill>
              </a:rPr>
              <a:t> II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57224" y="1142984"/>
            <a:ext cx="75724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Military Order in charge of protecting Christian Pilgrims who came to visit the Holy Place.</a:t>
            </a:r>
            <a:endParaRPr lang="es-ES" sz="4400" dirty="0">
              <a:latin typeface="Comic Sans MS" pitchFamily="66" charset="0"/>
            </a:endParaRPr>
          </a:p>
        </p:txBody>
      </p:sp>
      <p:sp>
        <p:nvSpPr>
          <p:cNvPr id="4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6858016" y="557214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1000100" y="4714884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FF0000"/>
                </a:solidFill>
              </a:rPr>
              <a:t>Knights</a:t>
            </a:r>
            <a:r>
              <a:rPr lang="es-ES" sz="5400" dirty="0" smtClean="0">
                <a:solidFill>
                  <a:srgbClr val="FF0000"/>
                </a:solidFill>
              </a:rPr>
              <a:t> Templar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010400" y="533400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857192" y="1214422"/>
            <a:ext cx="79296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Court created by the Church to fight anti-Christian movements and judge crimes against faith.</a:t>
            </a:r>
            <a:endParaRPr lang="es-ES" sz="4400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85786" y="5072074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FF0000"/>
                </a:solidFill>
              </a:rPr>
              <a:t>Inquisition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jpeg;base64,/9j/4AAQSkZJRgABAQAAAQABAAD/2wCEAAkGBxITEhUTExIWFRUXFhYWGBYYGBcYGBcaGBUYGBgfGBYaHCggGholGxcXIjEhJSkrLi4uGB8zODMtNygtLisBCgoKDg0OGxAQGy0lICYrLS0vKy0tLS0tLS0tLS0tLS0tLS0tLS0tLS0tLS0tLS0tLS0tLS0tLTctLS0tNy0tLf/AABEIAPoAyQMBIgACEQEDEQH/xAAcAAACAgMBAQAAAAAAAAAAAAAFBgMEAAECBwj/xAA/EAACAQIEAwYEBAUCBgIDAAABAhEAAwQSITEFQVEGEyJhcYEykaGxFELB8BUjUtHhM3IWU2KCkvEHskOT4v/EABoBAAIDAQEAAAAAAAAAAAAAAAIDAAEEBQb/xAAqEQACAgEEAgIBAwUBAAAAAAAAAQIDEQQSITEiQRNRMhRhcTNCgaHxBf/aAAwDAQACEQMRAD8A8WArIrquaIE1FZFbrKhZrLWFa6FYahRzlrMtdCsNQhzlrIrZrKheTWWsit1lQmTWWsit1uoQ0FroJW1FT2rdUyyNUrvJRLA8Oe4YRGc9FBJ+lbxWBa2xRlKsN1YEEeoNUWCylcFauvaqBlqEK5StZamK1mWoQiy1hWpstby1ZRXy1rLUxWtZahCMVyK3NaqwTdZWCt1CGVhrKyoQ2BWqysqENGtVs1sVCGorVbrVQhldCuRXa1CElpZpr7P8Ftm21/EMVtKCFUfFdYcl6KCRJ86G9lOHpfxNq07ZVZtTzgAmB/1GIHmRTX2hc6ZbeRFAVVWdFBChd9QTJJEyTS5SSeA8PGQ/2R41btWUAKqFtr3sLqGe+yiTufC467VHhseb2a1igrOrjSBDQCroQp0IIDTuKWuF2y1nEEDWLWhOph823PQE0y8I7N33YOUygkMTcO7czBGbX2pcrIx7YcYSl0ha7Z8Dt2mW5Y/0X21nKwGoJmf2elKVy3XsXGOzrlbiBZRwTAbMVYaqRIHMAETtXmeN4XcT4kI1iYMT6xQxuhLphuqS7QDZK2turTWaPcA7NveU3CCLSkAuBz6KOZ9KapCpIAWcGzbAk+Qn7V1fwLoYZSp6MCp+Rr1rhS9xY/kJ3Y08WUd4+/5ipgnQTU2Exlm4Gs3ZuJJFy0Zdy41MNyOo1WiyCeKvZqPJTn224Dassj2HLWrgPhb4rbTOVo8oj36Uq91UyWCqysrKMA3WCsrKhCSRXFZWVCsG61W5rDULOayuq1UIarRrdZUIaFSLXIqRBVMtIu8PuMrBlJBBkEEggjoRsa9YucJbEYLDrbYFzAdjr4tGJka6beQry3heGZ3CqCSSAANyTXr+B4f+Aw+XP/McEtroDA0Ufua5+rs24a7Nulr3ZT6LXCeDWcOfCoaIBc7seZ8hOgo4cTG+nlQnCuAirvAEnpzMddxrWrt8lwANTsK4zslKTydeMIqKC4xIOnPpufkKgxWFV1MqIOhB2Pr51PbtJaUmfVjXFzFWyPiA+n3osNgZQk8X7EowL4c6/wBBOh9DyonwXCM2EW2yd0bcqsSDmBnOfMsaKWMSupDKQNxI61W4libbaLdgnTwld/emq+zbgU6K924GY7FwxDmW0LAB2ytoZX8gEzv9IpPwWKH4pRmOQu8hhoMxIBYCZ2Gg6Uwcb/lXrYDsQy5mOYAkq20kabnlpSgGUNcLAghxAOumaTy15ayK7VM98EzjWwcZtDPir9lbdyyUNwv4QYXeCAVEyIM6nXlVP/hIf1v9KJ9i8H3l9rzAEBdBBAExG/OJ+dPcDpWe/V7JbUjTRpXOGcnzLWVlZXRMRutitVuKhDZFYBW62oqiI0BWEVIq1srULITXNSkVxFWUc1lbrKhDFqe2KjQVcw1qTQyeA4rJ6B/8ZYJEz4q4Pg8KT/URr8hHzq/2n4n3h0bQ6GCNekDlPSrfAuFmzhR3kEhCwSSAC2pzRudoHlSVxzGkeEEa+QB5c/pXH/q3M6n9KpfuNnBePK6hJJcTm6GDK5fLQfKmbh8KWuO2iic30Gv73rxvhWOa1cV11IMwdQeoI5iK9P4I/wCKXvHUqsyLcysiIP8A1e9K1Gn2Pcuhun1G9bX2W8dxu7kFw2wtvOD4pBYAyAB7GTThatpE77H2iaUu01h3tLlEw4J8hEVDi+1eVFRInIAxM6FfDEAeVFRJOJV0WmMfEFsEGUUtHQfXT9aBPh0BnIokjTKN/I0s47tJdOxj00qpZ4vfY6uT7A/enOLYncd9uLhDWyI2Oo56g70v2LE2wQuozMd9Z0GkDUTpqaN9rsQlxLEKcwUhurMdZn+kaaetC8IrZVXc7BR57H1p9MlCBnthKc8no/ZXD93h1ncwT8h9qLZ6H8IVltKpUwqKJPMxr9ftUH8T/etci2Tc2zqVxxFI8BrKysFenPPGCt1gFdAVRZzU6LUQtmmTgvC0AS9iAe7aciKRmukGIHRJBBbyqMhW4LwW7ibgt2kzMdY0gDqSdh51JxfgN+wYu2mXz3H/AJDSfKn3svfFu5iEW0qu9sm24AhXRvCEPNM8LMzIHXTfbbjNy7Yt3rThbd5VW9ZGozQ3xmI6iP8ApHlVFnlL26hZaduL8Ow74XvsPAK3AHUAnKGzAHMdQpyAgHbPypOurVlFdhWqkauRUKJLQp87EcCBH4i4vgU+ER8TD7gdKSsHbkgDnXtzquFwtpDvbRRHVyNdPU1g11rjHC9m7R1qUsv0K/HOJsS+Y5QBIB5n0B5DXypExuJLsTTJ2qxuyARmEk84mfqRPoBSsBNVpYJRyTUTzLBYwYOYaTrsdj617hgmzKLmTJmVRliAI8q837B8CN67nYeBNTPX96/KvSsbdy6D/wBCsmvty9iNWir/ALmV8bjgoOoGnOvPsTdBuuZ0JP3NMfFsSIYESYIHTXalZ0i4R0aKXpI4yM1LzglSzJAiiNu0ANBUGGt61eZYFaG8mdID8UMtbEDYmeexEUQ7NcPa5eAHIjMfIEE++gqtcwzPcTJqZKgeeSdenOvQOzPDO4tgGMx+IjrvE86VbZtjgbXHLJuL3xasudvCY+VeU/xc9abf/kbGsiBCQGc6AHZda81qaWndHc/ZWot2ywgFFYK6itgV3TjmKKkVa6tJVq3hzQOWA4ogRKdOxeHtNdsd7lyLnuGfzQ0ICZ2mTFLuG4bccgIjMTpopP2pj7JvbTEG1iDC5e7IDEDQ7EjzmkXT8HtG1R81ka+0mA7rI9jLkBJ7saHK+jBTzU6EDkRpSNhLzMbiTKhLr5SYBgTrPp943r0m9hsFcbJmym0qoEDEacgR013rz7tM9o4lhYXKpUoQDAMTmjoNJ+dZtJe34MfqaUvJFzshfygWbizaxJ7o6ga6Zjz5FBp1HOkviWHKXHQ7qzL8iRRm1cIuKQYKnMrTMGdJPtP6UN4zjGv3XuvGZjJgQB6CuiYUCTWAV2RWAVZQZ7K2c2JsrpBuJM7ROtes8QQOZY8yT6A15Z2RtE4qzlMHvFM+hmvTsSgFwqzD8pj+rePb1864+v5sX8HU0fFb/k807RYvvb9y5uGbT/aNFjygCqeEslmAUSToKNdqeBvh7zKQcskqYgEHUR6Ub/8Aj7ggZ+/ceFPhHVoI+QrVKyMKsozKtzswOXA8AuFw6JziW6knWKqY/GDU86l4ljNTB/yaArbe4TGpn4vygeVcbmTcpHYXitsSrjsUCDyA6xJad/OocPw+TmYmTr7mimL4ciIA0azy12MR6kc+hrm1vAnStNcuOBE1l4ZFbsR5+davHWKuZdCee/vVO4fzbnU0aeRbWCrguJCxdUtqGdjA3GhQEfOmjF8cYiAwRfIjMesecV5fjr+Zs3JfCP7xVE4hm3JPvTJaXfh5FrUbMrAX4vinxN+BLahV58/8miH/AATiei/M/wBqN9ieCC0n4i6Idh4Afyr19TFM38Vt/wBVDO5we2HSJGrf5SPn8LUipXSpVi1aJrsNnMR3gsKWIAEk8utew9k+zlvD2le6qm4ROoHhncUu9iezNwHvSkmPDOw6mdp8taY+0Be2ktcBPIe29crU3Sm9kTpaeqMFvkGcZdt5csecroVjnp0rybGYQKxvoTkN1gk7kAzP1p/7O4Rr6MWYlGVlkab7gUL7fcOVO6VAFQBoA2BmT+lKolte1jbluWUD/wCMIue5mbPcQKywIYwZYtEz5Cla5ba7dCoCTAVQBMzVlbJY+KmvsPw8fiWYxoNB02H61oyqssz+VmEUcP2LxilTCGMrQXUSQBAIJE7R+tJ/EsG6uwdCpkyCIjWvc8a4F22PI+lV+KYLDXVbvkVgoMltwP8AcNRQQ1rz5IOWjWPFngTpVvh3DLl0wizAJJ2AAEmSdBoKM4jhVu3cliGzEG3bEkMrMVGY7gaec1095u8ZrcE5Ao0AygnKQsgbk8uRiupF5WUcybw8BzsDgUUNdJtEgNIckMVUBj3YmSTAEkbE0e452ltoAq2S1whSwOnxKNDpmJII00igHA8SwIhoNmy6szQqqWYggkSWjMIGu2xiu+GNhouHMM1tATcIMuScpyKSJJJ5idKRZp4ze59hQ1M4rCCg4s9+0cLcsgi8UyBdO5ysSSJBM6c+Q86J31GHtJZtGABq3Pz9zr7UL7I4trjPcc+ISqjoDJb3JifSquMNx3a3JYloB231rm6l+WxdI6WkT2b32y1aVr7QPgB/8usVNjuPWsOhFtRccaDmiep/MfIVS4tixYw5ywNlXX/UM6jrkUTPUkD1AW7eayDEEyzdCZOo6CI60FdG7yl0Pndjxj2TcMxdzEXy1xixWSPVtz6xTJZMtNInDcWbVzNy1Dc9Of8AenG3dkCDvr+/KnXwx0Kpn9l9xrAGmkVUxi5RHPf2NEEb+XJ9P7VQxCyNd6TEbY8IQeKoUZxtqY8xNX+weFS5ilFwBgAWAO06RpV/tNgZTvANhDevWhHZK+UxVojmYPoRXRzureDndTG7tVxplfIv/rWNqWv4rd/rH0q52mQ98x5Ek+VDe78x8hSaq47eQ7bXuKFnhN0kDIZJgDr6CvTOBcEw4VGuZHa2oX4QAOe0CT5tNW+zmDVYciWYDxHpy9OntWu0OBcEPZWZ+JZ8tCJqtRe5y2xeEFTTsjuksl3HcbVBCkAAb7ACku/i2xZ0EIDM82I/SusbhLrj+ZKqCBkEc/6tYHkKvYGzkUQIHPrzjX1FHptIvykDdqvSD/YVgLbIJEXGgHcCdfrO1X+0XD0vW4afDLCPSlrs5hnbNdV8oLyFPPrrTVdvQPEQBt+zWK5bbHtNtTbrWTzFbYDGORMTyFMvYyz43unZdB/uP+PvQjiUd65tKbiltxos7mGO/Pap+HORoWDjI1zu1+BSRADEasdj0pk+UBHhhriXGEJLKGuabqIA8ZGrnQCVI9qUuK425ciGzZt0AOQEloBJ+M7Qdq1j8XdKKtxsq5PCkLDfHGg5TIk7Vf4dcKWiTbFy3nlhJlWCgZurHfQddKKFahyKnZKbx6F91Kw76TcQg5obTQk7xpPKr3D8DbxGIFlHbMSVCp8IIBbMrkSRmUACJM71Z4dhLd245cd7btWbj5ZMxDEAsIM5iNZon2CCWsWbgAUraXSYAJVWYyTCjw6k9T6V0oTbgc+cPMtWuz96ywtXEDW4bv3CwxhCQoZjvGg0BlqB2+CW8iMbsF0z20YZXIHxGBPhJUkE9NtRPoGAtYhmurfVnS7JOQeFhdUAQYkBYXzEUC492LxZuXrqLnAVCQxAYgAZlRQdVEabaDrRt8C9nIM7JWsty8A2ZVOUHfSTzqwhyXGaNTJ9SQR9h9aMdleAth0Zbiw0idc0+EHQjlH3qlxu4LV1WIWIOh/2sBr5HL8xXEue65o7mnjtpTEk4tLhV3ud3lOTVTczIZJ8GUhY95L7aUTZ8y5soQPMKAIGugEDlQqxhGK3Ft2TelQocq02wrSzAAwNdJPKetXLiFCAeUAj00P1FdCyOIrBjpknJgK+sMfWifBsewPdsZEeGeUcvSKqcQEt61vAKc4IUMZgA9Tp86LClHALe15HbD3JAnUVnE3S2mdiQJgeZG8HmfKrPFeC4nDJItm4vd5yy7LvIM8xv/ekTH4hrjeI7bDkPbrWVUPPI13xa45L+J45nRkCaNIk6adaXsFK3lPRx9x+lNfAOzJuw7khT8z71e7Q8BRGsZFAyhgep1BEn502F0E3HIuVU2twF4niS7NqNV/f6VT7wdf38ql4ini89BXH8OHU0VaWBNnY7h2sIHJlJynmVnb1Bmp24zbnxMACCNDJIidT7VmIttdS8ncmzZVRmdsufbMJzAGfhMAHelO12fxBYgW9u7AJIAGfLlBnYwdvOn6jRRlLdETp9ZJR2yDtvHi+qhVlw8A7KRJABPQiOtXcZg79uwJW1aTxySWdjlVjsDHKOUTQPEYa5hi6uwSMpOUzuCQJGx8P1oo1/LhAwsojFBaLuPGWvNnlVBJJy5TJI386kE6oyyE5qySwDOHcQuLbVQ6x3ZYaCdwABvqSRV1uH3XAi2905HhnIIzAwSqAxpB0OuuxreEsBntmGcZ8oLwiQiktC77lOUab0YwnFsts5jbW2wcmVGuYkwEU7AwMx6c653DZ08NIGHhNp4tNcJdRAUEZSSsqCoAykeISJnSsxWDa3bd1ZQr97bUqpcsR3Y0M6bHcHamvs+tu8AERFJAMqAQY10YCJHQ6+26p2xvIuLKLmBACNEqCD3YKzsRAafWJ000ThHAiE5ZFq/Z3kAsLb+ZH80xmPXyGgqnfvf8AYdjrvEiCOetF+FvacublssqgKokwGa6xXMFBnaIJEzFTNwy4zhreHlGzR4QgHeMAI1PhBYgHSehFOhS8ZZnsuSk0gfwrhbqCbjG2rm1IIg3EdiYJnwggExRFMdhrdxLpUG3me4LKtrGc5AfP/qOsVLjUvX2d3tDLDuQzuVhV7pSFAgEFWymKrNZukH+bbH+haiDtAPTkDr6Vp28CNw62O2jAKBYmO7XdwozwBobZ0E9dabla26JCpndfiYAlcogk82IaBEj6V5Pe4peMDv7Z8ebRDIFoQk+Wk1c4Jj7t1srvo7FjHh0XX5Ekc+ZmgaQxN4HW9sTM6bkzPKZ50g9tzJAn8rH6/wCKfHY9yY/pHTlXnfGFN29H+1QPq361yYpOzJ1W2q8BPF8RCWRaVABlJJgA+JZ0gagqgkeh5UucSQ59eZkaRE+VE2xH4hpdfCRcbSBCwESfZNvXrQ/GXDc8fMx51unLKMcFiTYJxeHIImnzsRwJEtfiX+IyLY/+x8jrzod2X7PJinbvGZVVZEczMc6dBhFtqLa7KAPM8zPuTSp27UEo7idnkCdeWutIXbLgyIwuKTLmWH9OWBp6zt5U8OdvvQLtbhC9sld0BY+mlYKpT3muyMdhJwlwECeQgelU+O2SzL6/cf4qHgN8wPpV3F4W7cuZra5lVYInrzirhHz5KnLMMoTb1otfgCTm9jFE/wCHH+hvl/imFMAuGXvXVWdpKg8i33gVH/xGf6j8h/ateY4WWY1CTb4KWOxrvlS49yWJv3gothRp4ANS3Ib9NqtYQF3/ANG4yiLjd67ASQO70AA0Rda3hcJc7kEkBsQ4nxIkK3LQFgMi1DjcEe4vXjkAJJWXdnAzd2B8Q6fU6V3kcIltYI3bL+G2qO/eXTlCgIT4FzamTCaQIBMnWhPHzcF1f5Zyr4wxG/gjUz1BO+0aCIpgt/zcHcS1OXP3bElSQHAW20gkZZA+3KlbEgsgWWFvOAiv8IJgtlEwNBsDXPslKSefs6VMYwxj6yVPxN2BJJOUxBIANxo1iPlrWsSxCqhcaAkgakBRpIECSfXeprVpWuR4IzExk5IIHPrJ9qnw9pmdYS342nYiEQ/qaxNYfRu3Z9kNrGPagWrrhiDmKtklQvMAzOg18hVjiOPuXHRWKSqE5shY7Hed9ZM+dW+JYdy5ANqRlQKJyy5zNB2kBRPkaGtbuHPdd4IRQWAjW5rGvlRRUpLJTlGLx7CPZjBlrbPN4jvgqhFhSyWmYSdIIaI8yKvX7lo3LmWxiLgDsAS77JbyD80fGy68uuoqzhMMMOlofiWkK99lDKANBB/3Fgo9BUnDMPbDQbtwwyKSCxBGY3HJI3MhduldKEXhHLsktzKjcJgXQMKSVFm1LMFytkGYwT1efWiOG4AVCtlsIO+ckkEle6Rp0GhHh6+dWV/DguW7xg2KQyEckhQhg6dVOnSpQiG2sYVv9O4czZQB314AHUzsTyopEh2Vm4bct21nEqpXD7ZQP9ZtRGbfTfpXX8IVGTLiMxVRIhSPESYOUafDz60WvYR3ud2Ldq3mur1eO7QNBgDSSNjvV/iEpZuyylmdFGVSm2UkbnlmpNjUYts0VpyksArvALflFIty03idNCAUG5Oa74fYgBvanLiD5bTc4H30qv2Z4et1GZp0ZY8tDPvDfs1yNM1vyzraj8cID8JwaBLrp8QZVtrr4lQBTJiBqWNUbXDCFZshKq0NGoE6r57favQxw60oKqkDU89yda1at27RkKFHORvy51qldFrDRlVUu0yh2SxFsWyiqQQdOhnXQj961PdZsl1pFpp8NxwSo1gjbT1g0UV1+JUGvMAfeosVfUiHZddw2Uj5Gg3ILZkEnia5FGIFssNQ1m4CCNzA5E9KmvLbZTlSM6lSCSdGHnVHGYfCW17zKhg8tdfSdKgtccwqqxz/AACQIj0A9aub3LwXJUVt/N8C5wFjmKH8pI+R+1O3A11YeY+1ef8ABsVN9jpDuW+ZnTypv/ipw5YxIZROsRE84PWssov5UPhJfG8IK9oMIblpgFlhqo0396Tv4Pif+Ufp/ejVvtYY+BTy+L/+a3/xQ3/LT51o2L7AU39ArDtgwuHJa0Qlo3H11kplUaEyxJmB0rqy+DC4a2WSPjuQA0ZRIDRuSxG/Q9KMX+HBWViuHWI0O3hBAkR5k+sb1LhuHqZuA2dQAAtqdp+5ruts85FZYCu8Rw6Khyq+Y3XdQmh8BW0uuhAlT6rzqniMRhQ0C1mCIRsigvcP9JbYdeU02PwvvEgeBZUwEQTlM8h/mu14QRoGAzNMkKN/baqjH2FKXoR+GYHDMC7WG3CqBcC+pKl5j4j7ij3DcDgs1xvw9zKCFSbibBfFu5mWnqNKdbGFe2AM1sgAASpEQI3FRXrzxlVUUf8ASzA+5y6TSnDPoepbVyxKXD2czH8P8CORFwkF2JAnKDsgj3qF8IPBayJmLMxTLccwTkQkBQAAATHOdxTmtkna0nnmuXCDpGvKYit/gkmTast1IA26SVq1DAMp5FtcJfe/kXD2UzMoEhQqrah4iToZQ7eXWr/DuHYxmZ+/tKe8vzltT4s4XQ9IUxpPnRm9YsIJNm2JMbSTprrHlVZUsDbDpr68/elTthW8SY6FU5rMUCbeExHd52vrBa9cOgBkKeZnUxRDFcOvKqh7/hiwsBV5XNRqJ0EGpMOURcq20A1EhRJHqaluXC2sD3rPZrILrk0V6ST74BvErrWboi5cZiHZdQNWygEwAYABn2qtdxbEjvHZ2HUwB7VexWHRjLLr1BYH2g1St4AK2ZGI9df1rLbb83GcI0V1/CuFllTiuMDJlgjrNFuAYq3ZsEsdyDpr+UVTvcPziDcO88tz10rVnCqqm0bRugnQxA/9UiMFGfeR/wAkpx6M4h2ytrOUE/T6Cl3GdrmYmAR6GmRux9siQAD6sfmSKyz2QtA+LL8p+9PTRXIkNxzEN8MxVW7dxLdftXqtvgNhfyj5D+1QcS4LYdYCAH1K/wD1Iqb0ibc+zyv8JfO5Ec5YCprHB3uGO8WPI5iPYU43OzNuf9FT5sfvqSaMcPwqWwBC+ijQVTuwRVZFHhPZ249yLUgDe4ywPbUjN5TTt/BEAAueMjmf7DSrquOtbL+dIdikMjXt6Klvgtr/AJageYmpf4Lh+g+VW7WIWNeXKufxXkPpTPBLkBuWeBT4tZzWO91zzDSSB7UZ4C6rbVSynNqBoDHSJ6zVbFqIAcCJAGhnl00rmxw95BVUHnJBHzUivSNLB5dSbC99W5MFHrH6ULvm4Ne9TfbvAP0q42HxJUwxnXUd2R+k/KqD8NZSTiFVww0hPFM8yAKFNPgY4tLIJ4vxbFDXvgPRlP6UMw/HsUWGW+GjkSv2opirOEQa29D0BMeusihF/huFbVS4nnB/UGr+JFK/7GOxxy+F8QW4d9GBj2gaVRPam82ma3b2A66mOc/pQR+Hsg/lu8/1DMBH/aI95q+cc3dql2yt0jTPmIb1mJothW4sduuIYlDadL8rkAOQiM4mdN4Ig+1LmH7WYof/AJZ2+IAiPvW+LYVIkJdWeoRl9mEfI60D/BsAYn5afSsVum3PLR0aNRhJD5w3tNdcahCfIFQPUlqbUeVBO8CY2kjlST2R4jhgot3lVHGqsdVPnrsadhbkSDIOxGs+4ri21NSxg6sJprJEynrWhbPkPn/aphYPnXT2iKThoZlMispB1qznHKoSBHTzrLaa1akTaTgnSCR71YtXJ3qB1H2rsOBOnOrU9rJtyuTp7lV2Ynb9+tWPxC8x7VGcV0FBOa+w4p/RXI6mpktgjao7mLPOPpXAxYHM0tSSfYxweOizl8q4Za3ZdngKJNadyNCPpTG1jICTzg4K9BWoP7mtvfA5Vx+I8qHJa4BBx5mGBFEMHxBdBmFArOPunTIp8gKKYK5mENbCnry9xXs5JHio5yGLd2fzKfQ1vEYdnAC3svloR7TVC3hp8vmKkxGgjel7VkbueOUd3+CCJZ1PrA+wihN7gloyCTrvlMD20ohbbTU+1EbWFsH8+vQtH6Vbk49gqO/8eP8AIrt2ZfQ2GYEcm1H2qPDJj1fLcs5gREldI8nXSaecPg0XVfoxq2luNj7TS3c88GmOn45EDFcEZ1gux1nK2qg+UCgHE+B3FBy2i3muZh/4616wwunSEHn4m+kChuKwbZgGusDvICj7zFWrclOlx6PFXtMDDIVI/qkMp+9T4bi2JtghbjR0kgfQ16djOymHaWuZieumvso1pJ43w7DoSEGnmfF7a0uVULB6tlWD8F2hxA3Lf/sf9DV612ybZlY9SLr0Pt8FcrNu0zDyDNUJ4bd2KMPLKR+lJlo63wPhq59jzgeP2yneEkKBrJmIqo/be3JyoT5sY+wPnSktplETA6cvcEVBiMOy6qBpyiJrHL/zmnns1R10XwPWH7YWSYdWWeYgr95+lMNnGKVBDAzzFeUYXGWyMrCPbaivD8fkgAkjqDt6GsFlO3pG6Fia7H8vmOh2+tcOpG4oRwXjFtiRcuKNoY6ZvXzFNWGCHXQ0qNGfyLlc49ApAf6anVBzFGBYTp51sYUE7D7/AEqfo5fZP1SBSYkrt7fsVv8AEA+VEsRhUjQaj60JeM2unl5fpQ2QlHhh1yjLk2uHnxdZqTujWXcaigDoIqH+IL1qmkUpGYmOSn23rjDWyGBIgdNzXOJwl9T5eWo+lS4dLnMEn2Few4x2eP53cot3XSJ+0zUFvHKP/wAZPv8A5q4qdVH79qiu282gCj9+VLzFdjmpPlFXE8XtxraP/jJqlb43bn/Scjnpy9KMfhBpJ+VQth1OigE+f9qJOPoCSn2yrdxKXNVVk+Yqrdwx3F26P+6puI4m3ZX+YYYkZRMepql/GrY1GXpqYP22rNfqvje2KNFGmlZ5Nl3D2rinS45nq5P0qTuGnMd+vOqQ4+OSj51Fc48egrDLVWP3/o3LTQX/AELYvvbgCm5A8gNfeqacLQcgT5waG3OPHoKpP2gefij5Up2yfth/HFehpTBx0Hl/ipFAH5/aaTT2kdTBMz5DT1rtOMs20VW9d8kafWBuucPw76vbQnrAn5jf3oV2h4FaFm66kl0hw0ySsjMPMZZ08qGjibn8wqa5xoohm6u2zAQfI84ovlk3w2SMI+0Jt/C2Lg0aG56EEenX6+1UrS3reaEzoNcw6HzqxxFhcfOqBWJ+FNB5ZantcPxdwd2wfJvtA35z0861SthOPmuRarnB+LIjiUdAScrco1+dF+y/HHt3Mgm5m0gb/IVDw7smM381iF6CJ+e33p07P9n8PYIZAWeTDNEj0AAisWYdI2Zfs6HGDcHTy+utcYLiLoxg6tCwdRvQ3idxzecohyknXT39qr8Ox0XBIJgiBrvOn1rJKUt3DGLbjk9Kt2PBLHUjXX5xS5jChJiR+tXr2IUW8pJ1nc8jQG/cCiYgcp/tT7+UkBW8ckOKA3n61T70dahxnEl2iqX4sf0n9+1ZHBDVP6PT793oNKhDqvxnXpuflU+Pxy2lzXGHkIiT5Ab0u4zjCkF9gfzRoNY516C6x1x4RyIVqcuSzjuMAHIBBPIatHU66CoLV5XGZWnr10MGRS7ieK2hMOJPWdfUxrQ7D9oGtliuUyI2mOc7Vz3OcmbNkUP1q8VIMA/rRaxfUrP+a8axXaG405rjEdJj7RTB2d7SZ2Wy3TRp3jkRtPn5VrqskuGZ7K12ht7QcOw16DdBLLsA0GD5SKBL2bwrmA72zy/mGfrInyo7xLs7auqCwJaPCZgj36UHt9kADrZQ9D3jf2rZhNGXLTAfFeySoTGMjybf5hv0pZxWGuWyQL2f/bmj6iK9Jt9mfFL2rWUDYZmafVthVZsJhVueKJA+GCwE84AgUFka4rLCjOblhHnq2MQ2wYmJ0gn5RWJgcSdkf/xP9q9btYXDBcyMpPlAj23qtduWxqSPpWKyyPpGqEJf3M83TgmLPxWzA1/etEOz3A7z+IyE5ex10pyGNTkR61z+NB/N+/nWWVmeB6iUTwG3Gub6Ch97ssCZVyP9wn6imBcSOcGphip2Apak/sJJfRQ4T2bW1q3ibqRt6Cr7gDYV1iMQzcoqAOR1+VW8MnJjKDyqWwx2Hz6VWuO2kGqz4iPzD50HsvJN3J/q+1U3wKgg6DUHSOtcnFMBpc/fyqNL2f4nEfIzVKKKci7jeMFR1brvHoKA4jEljLEk+u1ccTVwNdehoeC3PT986Jg8tktyT+YVH4v6qx2HWuc3nQZ/YYq2vZ6rjrdi9bDyCORMiDz8xSdxXudYcz55teW5FHWGoqR1GulenUF0+TguxvlcHnGKxNhQBkbNGpzTPtEfQUHe+usTTf2osqGEKB6AUvMog6Cj+Ct+i43TS7Blkzvtz0E/fWreCsKbgAMAkCTp8xr96lwSAtqBRTC2wHYADbpUjRBeip3zweu8LuqbKnMG8IBII5QPvVk2oHh1+lIPCtE0r0jBMTaSTPhFIsjtH0T+RcgR8Tc1VlI9P0IpX4vwJWlg7qx8wfYaAgU+4hjr6Us4nc+v61IpTWGgbW4cpnnWN4di0JhiRy1Ov3FDhfxQkEbdYr1JVErpvQPiNsEPIBgaabb0X6WpvopamxLsRrnFb66Ff38qrfxp56H5URxhqEHSgloa/QyOsmTYPi9wiczH5x7HrVT+P3lOrN71MrEEQYoNxdj3gE8qVbo4RjkbXqJSkG17YXRzqU9trx6e4/zSpc/v965FZPhh9Gn5JMZH7V4g7XI9AP1FRWOOXFMl8w5gxS61SW9qjriTI9WOIhxKmR8q1exVAuD/AAe9WMaYZIrHJc4IifE4/KQIrGZm22qpZ1uLOvrV/FHSraSSCh9kC2RtPzNTfh18qrW1HSu6FoLJ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1698625"/>
            <a:ext cx="2857500" cy="3552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71472" y="857232"/>
            <a:ext cx="8143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Part of the Land left uncultivated</a:t>
            </a:r>
            <a:endParaRPr lang="es-ES" sz="4400" dirty="0">
              <a:latin typeface="Comic Sans MS" pitchFamily="66" charset="0"/>
            </a:endParaRPr>
          </a:p>
        </p:txBody>
      </p:sp>
      <p:sp>
        <p:nvSpPr>
          <p:cNvPr id="5" name="Action Button: Back or Previous 5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010400" y="533400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642910" y="5429264"/>
            <a:ext cx="535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FF0000"/>
                </a:solidFill>
              </a:rPr>
              <a:t>Fallow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28662" y="1428736"/>
            <a:ext cx="70009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Building that housed the City Council.</a:t>
            </a:r>
            <a:endParaRPr lang="es-ES" sz="4400" dirty="0">
              <a:latin typeface="Comic Sans MS" pitchFamily="66" charset="0"/>
            </a:endParaRPr>
          </a:p>
        </p:txBody>
      </p:sp>
      <p:sp>
        <p:nvSpPr>
          <p:cNvPr id="4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010400" y="533400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857224" y="4572008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rgbClr val="FF0000"/>
                </a:solidFill>
              </a:rPr>
              <a:t>Town Hall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2910" y="1142984"/>
            <a:ext cx="50006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Mother of Jesus Christ.</a:t>
            </a:r>
            <a:endParaRPr kumimoji="0" lang="en-GB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010400" y="533400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1000100" y="4857760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FF0000"/>
                </a:solidFill>
              </a:rPr>
              <a:t>Virgin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1538" y="928670"/>
            <a:ext cx="75724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itchFamily="66" charset="0"/>
                <a:ea typeface="Batang" pitchFamily="18" charset="-127"/>
              </a:rPr>
              <a:t>Military expeditions convened by the Pope to expel the Muslims from the Holy Land.</a:t>
            </a:r>
            <a:endParaRPr lang="es-ES" sz="4400" dirty="0"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4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010400" y="533400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1071538" y="5000636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FF0000"/>
                </a:solidFill>
              </a:rPr>
              <a:t>Crusades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data:image/jpeg;base64,/9j/4AAQSkZJRgABAQAAAQABAAD/2wCEAAkGBxITEhUSExIWFhUVGBkXGBUXFxgZGBcXFxobGhcYHxsYHyggGxslGxYXITEhJSkrLi4uGh8zODMsNyotLisBCgoKDg0OGhAQFy0dHR0tLS0tLS0tLSstLS0tLS0tLS0tLS0tListLS0tLS0tLS0tLS0tLS0tLS0tLS0tLS0tLf/AABEIAO8A0wMBIgACEQEDEQH/xAAcAAEAAgMBAQEAAAAAAAAAAAAABAUDBgcCAQj/xAA6EAABAwIEAwYFAgYBBQEAAAABAAIRAyEEEjFBBVFhBiJxgZGhEzKxwfBC0RRSYnLh8QcjM4KDohX/xAAYAQEBAQEBAAAAAAAAAAAAAAAAAQIDBP/EAB8RAQEBAAIDAQADAAAAAAAAAAABEQIxEiFBAyJRcf/aAAwDAQACEQMRAD8A7iiIgIiICIiAiIgIiICIiDzUeAJOy0ej2zq//pNw72htF5yNtfMflM9Xd3ldbHx7GFgABvr56D9/Jcs7WjvU6jf7I3BaTBkaO1upR2pFQdjOO/xVAFxHxWQ145kfq8D9ZV+qCIiAiIgIiICIiAiIgIiICIiAiIgIiICIiAiIgIiw4uplaT5INN7Wte5pqiS0EgxqAN/AAH25rVePYPNhnVc3eG8gg5Znw+i3XiVN3wiA0OJM5NyA5pOp5W81oHb3Gmjhn0WyDWdcH9IkFxHjEeZT4iJ/x7x1tPHYeDlFSaT7yHZrMnl38q7uvzBwygWtDhZwc3K4atMyD6j0C/Q/ZzjjcTRZV0Lh3m/yvHzD106ELO41i4REWkEREBERAREQEREBERAREQEREBERAREQEREBUnF8TLwwbbdTZW2JrBjS47D32C1dtUlxOpJn/PNQeOPYktdTAMh0iJ0ImPC4/Ik8z/5Px4q1mNGrGAH+4wSt67fYkUcJnBBc1wHSXS0za2pXIeLVs7y7MXSQZ2JHzH3b5JSMnD2ENAP6ogbSLxtqPst97K8V+C8Nnu1IkjTMLA30kWPlyWnYQSRMQYkbA7Ry0HupdWsASQDcxl0F5nwErNmxdd64fig9qlrRexPGDUpU3k3c0T4ix9wt4Y6RKn58vi8o9IiLoyIiICIiAiIgIiICIiAiIgIiICIiAiKJxHE5G9XGB05nyCCDxSqHnLqAbCdTzP51Vf8AKHOEENmbawJt0gErPSAkkGCfO30WudtOKCjQfHzPBYL85zn0J9k6Ronavif8TiHicrGxkaNHOsCfER7Kg4hRDA3aCR5awByskE5jyIP/AJBQMRiHPPfOw+t/E3WWk9uNgWFxfS0aRH5qseJquaMxJlxjwE6DrqsdD5s1ptPKBqpOMY2PiEQQQQ3+7T0F0G99i8Zlo0+ki3RxC6nwjEZmrg/YbHd11I6h2YdQ7X3+q6/2WxEgBceuTp3xbSiIvQ5CIiAiIgIiICIiAiIgIiICIiAiIgKl41VBcB/Lvy3PtCtsRVDGlx0Alas+qSZNiTfle5UEp+XYQTr7WXM/+UcXFejSkSGZjH9RI08Gro9N0jXW20nl9z5hcc7bYk1OI1DNmltPyaAD7ypSIdFsUSSYgmRbW8fVVWSXQTy8zH+VZcSqgfEaIAc8R4ET72Cr6IzH2Phf7BSKmYSiCwDLMm56NEx5wFg48AHFt7fsAPZWuA7rHHXu29z9lU45pME/qknnY3+6ok8Cq/DLX6km/h+r2Psuw9lsQLLizH8gIAHl5roX/H/EZptE3YSw+WnsQuX6T63wvx2Gm6QF6UbAPloUldeN2MXsREWkEREBERAREQEREBERAREQEREFfxuPhgEwC4T4Kga/M7kNPAR9VY8Zq5iRs23nuq+my+vQfuoPTmNBidDIP1NukDyXDuIAufUqEDvuc6f7iSu5YhmVj7ychg7i2niuUV6ALQbXAvt4/nNQa4+g5+0kQL6WgjX09FkaGwJkCSYGxHOfJSa720ZuDoHAax05aeKg4sS3NJBbBJ3cD8ptvIuip+Erw0zpEif5do9SseMwTg1okb6kxfTxJjTmFBp4nvWEDx/LK9MuZ8syeUgCN45TZBS0WTpvbSOn0K2LsRWyPezeQ7xGn7Kuw+FymI0PhB8NPJT20/huFVuo1bOoOv8ArwU5cdhxuV3HgNbMwK1Wo9j8eHMaQbELblPzvpeXYiIujIiIgIiICIiAiIgIiICIiAovEK+RttTb9ypLnACToqDH4j4j+TRp1/JUGAF1zeDP3t6L5N9FID2+fXdYatzA1/PQJait4xjBSpPeQCYgN5l1h42k+AXOOOcOcWHJtsDrBJNvA6rauO40VHZWulrZH9xm5/8AkBU1AEG9iDpuD+T6Lm01AUQ4SBN+Q05rDXpHK4GdLdYMx9VsXG8B8JxrMs1xJcB+l2/SCb+aw2czOI28d9vT1WtGtU6YBjUWMbncfdbVQcHhpEiIlotBA09N+ipzh4zCI70g872PPpZScJjCxwY6coIzNmJFiR581US8ZQIaHj+YSecxqOlllxLSHEC8gCdOm/mpONc3I7LuRaRLWyPVZcRhCQYGgsJv955qypUvsXxwsrCk6A02b4jUfnJdgwVYOaCuCU8I5tQONjoCBq6NBO8GRfUdV1TshxgVGC/TzGqx1W+429F8BX1dGRERAREQEREBERAREQERY69TK0nkPfYeqCv4lULjlmw25nf9lCZSkgeP2j86rKLn8vGywVKt8o3B8QN/9qUYaNMud4b7BUfabieVpo0yczjDnC5v12ESr3iDu6A0loJaJ5N/V4WG3NadiqecEi7jLp5Ty3j/AAufK4siBQpFup8T1P542C94lzWkkgkyIvaTf88VmY2B7xG4sLDdfK7O779fJZaV1WqCC0ix1OuXn4yqx2D+FFRs/DOo/lvB12356jxua9oAbY2mdTeVkpOa5pab2jLGx0nxMKxGvuogXmx+W9x4+qgPphzszbSLSRa15JvEws2JeKT304LRpfUEbHcaWXhlH16ixGpt5LcSrJjB8EgPOcxY/KRAIvzkeyuuAVc0D+mOoMjX3/NaLC1DAmZGx8NQenXwU7AY4MPebqQczQJEdImb+952tRg7SPHxSxsxS73iDr7O+qz9heLOZU+GdD8p8NvGI9FT8bxgdWa8HNIg+pj6rxhcSKbpAvIII+/SQpZsxZcfoThmJD2hTVo/ZDi7XtaQZBW7MdIlOF2Lyj0iItsiIiAiIgIiICIiAoXEKg+XwJ94+ik1qwaJPkNz0CpMU7NLiTJtY+w+iBiMRAt5RzWCm0yXHUwB1Gi8inaed/ALKXtaM7hla0Ek+X5ZZ7FT2rq5aTGg3e8NgRMEGfEAD3WvYfEmSAPmNzpMiBcaQAVj4zjjVfncIkkNE7QY9zG26xuqP7rSCJHnz9vusWNRJZTMEkR9xsfb2WSpSaJn13toPO3qsQqQ1x+Uz4jpI5f5XhtV1qehm3npO52MmNlMGV9DMQ0AidjpFuu35ooOGpmnUn+Un1ER13CmnEd6nOgdtAIuRN/ReKFUOzAWuSTp82mvK59UGj8QDqtVzjb4lU2iBDd/f3UzFUshIZBbp3r3jUH7HyUrG0JcA2RlkgHfMRcAcxlHkrxuDBpy4TpbnoT57+a1ErVcJVlwa4QCZn85RPmpL8RTEHMTYkEC589/8Kr4niG53NEi8xNo8Sdf3XmlU7wB5x1HO3NVEzGUWZS6IFyXQPmtHWNd15pU8wExpHQ9Z91Mx9PPhnsECAD12MTystf4ZjnUoBu3W+wO6o2ngXEn0Kgf+nR7QSbX7w5GL+a7FwbiIe0EGQRIPMLkmHZTcyQZO/OL/kLZOymO+GRSzAtMlhHLUt8pXP3K36s9OnoomCxGYKWusrAiIqCIiAiIgLxWqhrS46ASV7Ws8Z4p8R3w2XaDc8zt5KUeamNe8lxFzoJ0b+8rLSYScx0533/Co9EB1ztoOYA/36rO6paXOAjeeXQ+PRSex9ewl0Cbn/Hpf/a17tFxRmYMDpDS0kf1cvHp1VnxfjAayKYJIPgXRyBOh5rVMJw+oTmeMmZxd3v5iLkN1OpvsmwxFxABJvsNtIa2B6g2855eqeLdJkAGIIiSJMSOdgb9FMfhmAAA66uOkc4F4IzRJUKp3SHZRItaxAItAdOaxHSyipJLcgveZPkLe4+g6r6WR3tCBBkCYIke1p6KPhmAGA4d2IzXzRIJB3J6+PVZqbAWmXRlcJse98wFz4W5QNEw1EbGWZjK7UiSASfPSSqzimNyMFyXPuD1nQ+AtprHJS+KYhtM5AYc50XMZALXMeOuwPO9K/DEmX7RIuB3mktjqZJ6W1hVFrhDLcz4mRJOkT9Jv5HwUzieMBaKQ/U4kxeW6gSdoPstcxXEw0GnqYObcHYQ7l951lZuGVTBcZvIiDcZbGfKPNZsVVcWwxBLi2NidAOR8NfZZOE6lroIvY6NMXjrYeyusZQbVbedDHpIPhKp8DuNLXH19491FZOLUw1oa0uLXO33jTTfWVAZhc1jdswCfUA8pVnxEB1Ic2HyjSRz/wAFRXEimXt856Rf6wtSpWPBVn0TEd29jNvw+sKywmNy1qbwf17ciII8rKHRZ8VrnCM4uQSbzYegUcCajABDgczuQAOv0HqrfcSO5dn8fIF1tLHSFy/gWMggg2K6Lw2tmaFz/Pl8b5RNREXZgREQEREFZ2hxBZRJG5A8tSPOIWtUBDcx1N/8K77X/wDZaP6x9CqllMkNMGP2AWKrxmgXk/n7rLQqMaC57R3ASRJiBqRJvcecr5XBA0uL3G5MD3IPkqbtHWBwz2gguJDAN4MEjw7pHmpCqXiXEv4irMwwAtYItA0J5km45K0wdQuAPeJb3AJjW3pMyqfhFMFrCzvEgTuc0yI5WLh5wthwQIGUH9UDSDJkGOm3iVoRms0ncbd4gEQ3xJn33WP4Zc4HU3vvcE387qwxFECMoMA5iTuGi/2H5fA+nPdJgACRoBJcInwOpRFbQolwAA1dAdsJu0g7gmb9FnxGDqPc4MaYJJL3fKIIi+mbumdoIU9tMOIIblAGWYtkMwAP5jJ9QqPt1xgYfD/DaSKlWWtAM5WRd1v1fugqcdisKT8Km51as9xa9wHcyhtzOrpP3VdxjFkMAYZBLoda5kEjmY0v1VJwuuGOJg5nHIBNw0kZug8fFZKrpMumRcwQDN5HPe5UkaeKF4DrjryBjflfRbPTERexaLCQDAPLxN53Wt0KcHKRfu5gdDBO8xuNd/BbNdjWPEGxJAGoMzbnHNTkRJw7TlDIJ2A6ibdBAIUTGYDMSWtMxeCrGg/KWk6TJgQSbafm488gw5gdYtuNjK56rX3jMLXFoPSb2/NlgxlX5muaMsASJkbW/ZXJwo/R3gNQbeXuVj4jRYWuNSWwJyuEGTHPqPBalRRYfuWLu6RM7H8+6hVcScr3WBMAxs1ug8F4q44QMwE2Fh11O0x6qNXac1rg+i2jeuxOMz0GybtJb9x7FdW7OYiRC4h2JcWVXMJs8TH9Q/xK692cfdcr65OnfFuSL4w2X1ehyEREBERBT9p/+00f1j6FV1O4a0R8x9ATr0kKd2inNSG0uJ8oKrqDefSRuSZsPGCuXK+2oiVw6BJMuJcT4WA9SVS9oHxTMWcHtIPIgOuDzmPUc1s2IbaXbCTewG3h+8rSeLPc58Zi1rSdeZiTGtrCJjuqyYl9vPCagY7KBYOa1ouDzbrp8hjqrrCdzQ2IF+RIBP0t6rW2sLbkkyJlxdMiwMDXU36kLKKjw0ib7zfKNNZ6LWmNjdxCmNxILrEi2pOs3lRMTWYcpmxEi4kBsZddhex1lUdOTAF9p8dfqpmJw0ENddwiYHSYE3mE0xNwuPk3jM6LzJgmLDRvj6LmXabiPxsXWe64BLGi8DLYH1krcRABP+99umhWgcbomlWJPy1O8I6m4v6oJpo2AB5mSA3UcxMtLDuRCzkEkblwyulxOoBzOJ0mLX20G+fhBB2BDwxoOm8ag6SJPPKpFSgMhabyTBtMzlsbkzB1HoFBFyAFo+XKJk62gEnncT58yrTAYiS1jgZgHnBtY7Xk+qrhVaXw4i5GwAAbMttpJGkW91nc0STqdc1jeBFxb+Yf6QWrHZbOiABc3129GjTeysKVScx8PpyPgfIqsoYs5C0gRAAMCbHnvvbqsQx19b7/AFgTpGqx4rq6ptDzrpaNLwY8tCtO7VY8lxpN0BveZPKd4JV7S4i7KTN4JDp0MankDzWkuEid9/Gf9+qshqJUupFIuDdYH5dY3UTE8rr4XmB9Oi2i/wCydQnEsEkwCfZdg7P7LkvYTDn+JPRjj7tH3XZOD4eIXDnf5OnHptVLQL2vNMWC9L0TpyoiIqCIiDDiqIe0g8jHQxH3WszzMePM3np+kf8AitqeJBC1LtKKlOlVfT1DSY5ay4eBBJ8QufL1dWK7ieNhtUtg5De0gE+cE29FpZquIvvvF50nrHLms/A2urNdQD4zQSTESLNN+rrjW8qoxTatFxpuIa5pI1vN9+XePsn1V5/EmAy5kS89NgTqLm+upXmpVzaAGDcbCZGXxt7qkdjn2Ad5RM87R03Xyh8Q94vynNYAXnr9fMqi3bUcHDJfLuCddbnpl06KXiqZ+bMJdDyJjw1vvtrZUraUnL8Rxnc2E/q02mVK/ghAIkZRc6yenRBlfSbMyB4az6/bZar2wwRLA+QcruRkg2/PNbBSwpJ+ZzZi8mRpPXnbxUHF8Hc4ETO3zeMEgoKHgmNghtgA4STeNgT5lbGyoILQZDz3iOs5m32MgxuQFrFXhppVXM1LSCdpBAII5x9lLoY1wIuCSTpEmQd9tZ6J2idQoNdUPICBe5ixBjaI9B4KZjKbW91szABAGwJdfYQAvFCluCADMPAiCAJ6mxHjKi8S4iGNgu7zjlIB228Bfnfqgz16xbYmflzAzoRAE6nuw6LawoVXGAGJ0EwDoYg6ek8oUZgLgHFwvlHmduhso7AA/mLT15gQbiVRYYviFR7GiMoaw5oGsvc6b6fPl8goVduRjbXiD1JJKm0MI6odIbO8bXH1WHG0HZnU92C82uY9d/QrNqqs5jeYHTnso9aoAR4KyrNtqYFun5dTuynZZ+OrBsEUxBqP5D+Uf1H/ACluTaY23/jDgzyw4hzY+JAZ/YN/M/QLrHDsPELFw7h7abWta0ANAAA2AsAralThcZLyut25MZAiIvU5CIiAiIgKPi8MHAjcg+FwpCKWaOF1mvwmIqUyzvMqAwR+mZaQeRXjjtOrUqHESHMeJkWjYg+97rs/F+C0MS3LVYCRo4Wc3wK1PE9hqjC74T21KbhBpVCWkj+5sifILGWNa5ngMCfncSIMT4CfSCp7XExy1IG/IndbNjuA1sPJNElgvPzW5GCfwBVvwmkRFyNvDlPvCaIWFoEAzYGdtB56mVIwmH2vyI5+nhEdVIoUI525j1HhKs8Nw/8Am06ddEFe3BmZBu7Ym99zss5wncs2YEzEEzMa/kK2GEIIAEEiSdw3c3NpPqtS7WceYWGhQqNgmH1ATDRu0bknchUa32gxQ/iJY4EgZXZZIBadZNibm6p31wLBoN9ekWVxguEWkkxoJEWM7GTNzdZKvB6Zs1js0amY15D0QV9I13Ns4wI62mfO+/RQ24d73XDjGnUz06kq5Zh3gaOAiLmCPyfRS6eFLBmDg0x8xmwOwB6HVS0xEwvDwHNLh1LRFjHPnqrOphWEw1pOkmAL++34VFONYwQ2Z0zE2n+0LzRo4mrBAMczYeigkvqsp9z4kf0jX1CrqWG+K7LTBvEkm5H2Vzgey7qpgBznanIJVtwrsTjKdUBjCWuPeNSwaOfW22qf4a1zg3ZCvi6/wgMtNkZ6kWaDpHNx2Hqu2cC4DSw1JtKk3K1vqTuSdyVP4Xw5lCmKbBpcndztyVMU8Lezyx4YyF7RF1nGRnRERUEREBERAREQEREBUfF+zVKqC5gFOp/MBYn+offVXiKWaOfjh5pHK8FpvvNuh35z0ULHdqcNTcWU/wDqEauJhoN7C0u9F0qrSa4Q5oI5ESPdQB2fwk5v4ajPP4bP2UzF1zgNxOLY9zfiGkf0MYWtI2ba7h5nVU2KwFdlm4SowDQimZ15xIXcQIsvql42/SVwQuqNgFhERYi8+ayYjFOHzyN4GvibW2XdKlJrtQD4iVDq8Fwzvmw9I/8Arb+yz4VfJwd/Ejo1rQTaYvPisIwjnmXEnr/nZd5HZ3BzP8NSnSSxpt5qXR4fRZ8tKm3wY0fQLXjU1xTgvBnVHhlGk57j+vL3R1LtAPyCuscI7M0aTRma2o+Lki09Gmw+qvEVnH+zXljABAAA5AQvSItIIiICIiAiIgIiI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1790700"/>
            <a:ext cx="33051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00100" y="1357298"/>
            <a:ext cx="7572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itchFamily="66" charset="0"/>
                <a:ea typeface="Batang" pitchFamily="18" charset="-127"/>
              </a:rPr>
              <a:t>Craftsman who is unpaid while learning the trade.</a:t>
            </a:r>
            <a:endParaRPr lang="es-ES" sz="4400" dirty="0"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5" name="Action Button: Back or Previous 5">
            <a:hlinkClick r:id="rId3" action="ppaction://hlinksldjump" highlightClick="1">
              <a:snd r:embed="rId4" name="arrow.wav"/>
            </a:hlinkClick>
          </p:cNvPr>
          <p:cNvSpPr/>
          <p:nvPr/>
        </p:nvSpPr>
        <p:spPr>
          <a:xfrm>
            <a:off x="7010400" y="533400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1000100" y="5572140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FF0000"/>
                </a:solidFill>
              </a:rPr>
              <a:t>Apprentice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85786" y="1357298"/>
            <a:ext cx="7572428" cy="1928826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400" dirty="0" smtClean="0">
                <a:latin typeface="Comic Sans MS" pitchFamily="66" charset="0"/>
                <a:ea typeface="+mj-ea"/>
                <a:cs typeface="+mj-cs"/>
              </a:rPr>
              <a:t>Teaching methods used at university consisting of reading a text, raising a problem, discussing it and taking a decision.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7010400" y="5334000"/>
            <a:ext cx="1905000" cy="9144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714348" y="5143512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FF0000"/>
                </a:solidFill>
              </a:rPr>
              <a:t>Scholastics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252</Words>
  <Application>Microsoft Office PowerPoint</Application>
  <PresentationFormat>Presentación en pantalla (4:3)</PresentationFormat>
  <Paragraphs>60</Paragraphs>
  <Slides>21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Isabel</dc:creator>
  <cp:lastModifiedBy>victoria</cp:lastModifiedBy>
  <cp:revision>85</cp:revision>
  <dcterms:created xsi:type="dcterms:W3CDTF">2016-03-20T08:07:14Z</dcterms:created>
  <dcterms:modified xsi:type="dcterms:W3CDTF">2018-04-06T08:17:26Z</dcterms:modified>
</cp:coreProperties>
</file>